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4"/>
    <p:sldMasterId id="2147483671" r:id="rId5"/>
  </p:sldMasterIdLst>
  <p:notesMasterIdLst>
    <p:notesMasterId r:id="rId6"/>
  </p:notesMasterIdLst>
  <p:sldIdLst>
    <p:sldId id="256" r:id="rId7"/>
    <p:sldId id="257" r:id="rId8"/>
    <p:sldId id="258" r:id="rId9"/>
    <p:sldId id="259" r:id="rId10"/>
    <p:sldId id="260" r:id="rId11"/>
    <p:sldId id="261" r:id="rId12"/>
    <p:sldId id="262" r:id="rId13"/>
  </p:sldIdLst>
  <p:sldSz cy="5143500" cx="9144000"/>
  <p:notesSz cx="6858000" cy="9144000"/>
  <p:embeddedFontLst>
    <p:embeddedFont>
      <p:font typeface="Raleway"/>
      <p:regular r:id="rId14"/>
      <p:bold r:id="rId15"/>
      <p:italic r:id="rId16"/>
      <p:boldItalic r:id="rId17"/>
    </p:embeddedFont>
    <p:embeddedFont>
      <p:font typeface="Lato"/>
      <p:regular r:id="rId18"/>
      <p:bold r:id="rId19"/>
      <p:italic r:id="rId20"/>
      <p:boldItalic r:id="rId2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Lato-italic.fntdata"/><Relationship Id="rId11" Type="http://schemas.openxmlformats.org/officeDocument/2006/relationships/slide" Target="slides/slide5.xml"/><Relationship Id="rId10" Type="http://schemas.openxmlformats.org/officeDocument/2006/relationships/slide" Target="slides/slide4.xml"/><Relationship Id="rId21" Type="http://schemas.openxmlformats.org/officeDocument/2006/relationships/font" Target="fonts/Lato-boldItalic.fntdata"/><Relationship Id="rId13" Type="http://schemas.openxmlformats.org/officeDocument/2006/relationships/slide" Target="slides/slide7.xml"/><Relationship Id="rId12" Type="http://schemas.openxmlformats.org/officeDocument/2006/relationships/slide" Target="slides/slide6.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15" Type="http://schemas.openxmlformats.org/officeDocument/2006/relationships/font" Target="fonts/Raleway-bold.fntdata"/><Relationship Id="rId14" Type="http://schemas.openxmlformats.org/officeDocument/2006/relationships/font" Target="fonts/Raleway-regular.fntdata"/><Relationship Id="rId17" Type="http://schemas.openxmlformats.org/officeDocument/2006/relationships/font" Target="fonts/Raleway-boldItalic.fntdata"/><Relationship Id="rId16" Type="http://schemas.openxmlformats.org/officeDocument/2006/relationships/font" Target="fonts/Raleway-italic.fntdata"/><Relationship Id="rId5" Type="http://schemas.openxmlformats.org/officeDocument/2006/relationships/slideMaster" Target="slideMasters/slideMaster2.xml"/><Relationship Id="rId19" Type="http://schemas.openxmlformats.org/officeDocument/2006/relationships/font" Target="fonts/Lato-bold.fntdata"/><Relationship Id="rId6" Type="http://schemas.openxmlformats.org/officeDocument/2006/relationships/notesMaster" Target="notesMasters/notesMaster1.xml"/><Relationship Id="rId18" Type="http://schemas.openxmlformats.org/officeDocument/2006/relationships/font" Target="fonts/Lato-regular.fntdata"/><Relationship Id="rId7" Type="http://schemas.openxmlformats.org/officeDocument/2006/relationships/slide" Target="slides/slide1.xml"/><Relationship Id="rId8"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124f9da3dff_4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124f9da3dff_4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124f299fe0d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124f299fe0d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124f299fe0d_0_8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124f299fe0d_0_8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124f299fe0d_0_8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124f299fe0d_0_8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124f299fe0d_0_8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124f299fe0d_0_8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124f299fe0d_0_8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124f299fe0d_0_8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124f299fe0d_0_8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124f299fe0d_0_8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lvl1pPr lvl="0" rtl="0">
              <a:spcBef>
                <a:spcPts val="0"/>
              </a:spcBef>
              <a:spcAft>
                <a:spcPts val="0"/>
              </a:spcAft>
              <a:buSzPts val="4200"/>
              <a:buNone/>
              <a:defRPr sz="4200"/>
            </a:lvl1pPr>
            <a:lvl2pPr lvl="1" rtl="0">
              <a:spcBef>
                <a:spcPts val="0"/>
              </a:spcBef>
              <a:spcAft>
                <a:spcPts val="0"/>
              </a:spcAft>
              <a:buSzPts val="4200"/>
              <a:buNone/>
              <a:defRPr sz="4200"/>
            </a:lvl2pPr>
            <a:lvl3pPr lvl="2" rtl="0">
              <a:spcBef>
                <a:spcPts val="0"/>
              </a:spcBef>
              <a:spcAft>
                <a:spcPts val="0"/>
              </a:spcAft>
              <a:buSzPts val="4200"/>
              <a:buNone/>
              <a:defRPr sz="4200"/>
            </a:lvl3pPr>
            <a:lvl4pPr lvl="3" rtl="0">
              <a:spcBef>
                <a:spcPts val="0"/>
              </a:spcBef>
              <a:spcAft>
                <a:spcPts val="0"/>
              </a:spcAft>
              <a:buSzPts val="4200"/>
              <a:buNone/>
              <a:defRPr sz="4200"/>
            </a:lvl4pPr>
            <a:lvl5pPr lvl="4" rtl="0">
              <a:spcBef>
                <a:spcPts val="0"/>
              </a:spcBef>
              <a:spcAft>
                <a:spcPts val="0"/>
              </a:spcAft>
              <a:buSzPts val="4200"/>
              <a:buNone/>
              <a:defRPr sz="4200"/>
            </a:lvl5pPr>
            <a:lvl6pPr lvl="5" rtl="0">
              <a:spcBef>
                <a:spcPts val="0"/>
              </a:spcBef>
              <a:spcAft>
                <a:spcPts val="0"/>
              </a:spcAft>
              <a:buSzPts val="4200"/>
              <a:buNone/>
              <a:defRPr sz="4200"/>
            </a:lvl6pPr>
            <a:lvl7pPr lvl="6" rtl="0">
              <a:spcBef>
                <a:spcPts val="0"/>
              </a:spcBef>
              <a:spcAft>
                <a:spcPts val="0"/>
              </a:spcAft>
              <a:buSzPts val="4200"/>
              <a:buNone/>
              <a:defRPr sz="4200"/>
            </a:lvl7pPr>
            <a:lvl8pPr lvl="7" rtl="0">
              <a:spcBef>
                <a:spcPts val="0"/>
              </a:spcBef>
              <a:spcAft>
                <a:spcPts val="0"/>
              </a:spcAft>
              <a:buSzPts val="4200"/>
              <a:buNone/>
              <a:defRPr sz="4200"/>
            </a:lvl8pPr>
            <a:lvl9pPr lvl="8" rtl="0">
              <a:spcBef>
                <a:spcPts val="0"/>
              </a:spcBef>
              <a:spcAft>
                <a:spcPts val="0"/>
              </a:spcAft>
              <a:buSzPts val="4200"/>
              <a:buNone/>
              <a:defRPr sz="4200"/>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8000"/>
              <a:buNone/>
              <a:defRPr sz="8000">
                <a:solidFill>
                  <a:schemeClr val="lt1"/>
                </a:solidFill>
              </a:defRPr>
            </a:lvl1pPr>
            <a:lvl2pPr lvl="1" rtl="0">
              <a:spcBef>
                <a:spcPts val="0"/>
              </a:spcBef>
              <a:spcAft>
                <a:spcPts val="0"/>
              </a:spcAft>
              <a:buClr>
                <a:schemeClr val="lt1"/>
              </a:buClr>
              <a:buSzPts val="8000"/>
              <a:buNone/>
              <a:defRPr sz="8000">
                <a:solidFill>
                  <a:schemeClr val="lt1"/>
                </a:solidFill>
              </a:defRPr>
            </a:lvl2pPr>
            <a:lvl3pPr lvl="2" rtl="0">
              <a:spcBef>
                <a:spcPts val="0"/>
              </a:spcBef>
              <a:spcAft>
                <a:spcPts val="0"/>
              </a:spcAft>
              <a:buClr>
                <a:schemeClr val="lt1"/>
              </a:buClr>
              <a:buSzPts val="8000"/>
              <a:buNone/>
              <a:defRPr sz="8000">
                <a:solidFill>
                  <a:schemeClr val="lt1"/>
                </a:solidFill>
              </a:defRPr>
            </a:lvl3pPr>
            <a:lvl4pPr lvl="3" rtl="0">
              <a:spcBef>
                <a:spcPts val="0"/>
              </a:spcBef>
              <a:spcAft>
                <a:spcPts val="0"/>
              </a:spcAft>
              <a:buClr>
                <a:schemeClr val="lt1"/>
              </a:buClr>
              <a:buSzPts val="8000"/>
              <a:buNone/>
              <a:defRPr sz="8000">
                <a:solidFill>
                  <a:schemeClr val="lt1"/>
                </a:solidFill>
              </a:defRPr>
            </a:lvl4pPr>
            <a:lvl5pPr lvl="4" rtl="0">
              <a:spcBef>
                <a:spcPts val="0"/>
              </a:spcBef>
              <a:spcAft>
                <a:spcPts val="0"/>
              </a:spcAft>
              <a:buClr>
                <a:schemeClr val="lt1"/>
              </a:buClr>
              <a:buSzPts val="8000"/>
              <a:buNone/>
              <a:defRPr sz="8000">
                <a:solidFill>
                  <a:schemeClr val="lt1"/>
                </a:solidFill>
              </a:defRPr>
            </a:lvl5pPr>
            <a:lvl6pPr lvl="5" rtl="0">
              <a:spcBef>
                <a:spcPts val="0"/>
              </a:spcBef>
              <a:spcAft>
                <a:spcPts val="0"/>
              </a:spcAft>
              <a:buClr>
                <a:schemeClr val="lt1"/>
              </a:buClr>
              <a:buSzPts val="8000"/>
              <a:buNone/>
              <a:defRPr sz="8000">
                <a:solidFill>
                  <a:schemeClr val="lt1"/>
                </a:solidFill>
              </a:defRPr>
            </a:lvl6pPr>
            <a:lvl7pPr lvl="6" rtl="0">
              <a:spcBef>
                <a:spcPts val="0"/>
              </a:spcBef>
              <a:spcAft>
                <a:spcPts val="0"/>
              </a:spcAft>
              <a:buClr>
                <a:schemeClr val="lt1"/>
              </a:buClr>
              <a:buSzPts val="8000"/>
              <a:buNone/>
              <a:defRPr sz="8000">
                <a:solidFill>
                  <a:schemeClr val="lt1"/>
                </a:solidFill>
              </a:defRPr>
            </a:lvl7pPr>
            <a:lvl8pPr lvl="7" rtl="0">
              <a:spcBef>
                <a:spcPts val="0"/>
              </a:spcBef>
              <a:spcAft>
                <a:spcPts val="0"/>
              </a:spcAft>
              <a:buClr>
                <a:schemeClr val="lt1"/>
              </a:buClr>
              <a:buSzPts val="8000"/>
              <a:buNone/>
              <a:defRPr sz="8000">
                <a:solidFill>
                  <a:schemeClr val="lt1"/>
                </a:solidFill>
              </a:defRPr>
            </a:lvl8pPr>
            <a:lvl9pPr lvl="8" rtl="0">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Clr>
                <a:schemeClr val="lt1"/>
              </a:buClr>
              <a:buSzPts val="1300"/>
              <a:buChar char="●"/>
              <a:defRPr>
                <a:solidFill>
                  <a:schemeClr val="lt1"/>
                </a:solidFill>
              </a:defRPr>
            </a:lvl1pPr>
            <a:lvl2pPr indent="-298450" lvl="1" marL="914400" rtl="0">
              <a:spcBef>
                <a:spcPts val="0"/>
              </a:spcBef>
              <a:spcAft>
                <a:spcPts val="0"/>
              </a:spcAft>
              <a:buClr>
                <a:schemeClr val="lt1"/>
              </a:buClr>
              <a:buSzPts val="1100"/>
              <a:buChar char="○"/>
              <a:defRPr>
                <a:solidFill>
                  <a:schemeClr val="lt1"/>
                </a:solidFill>
              </a:defRPr>
            </a:lvl2pPr>
            <a:lvl3pPr indent="-298450" lvl="2" marL="1371600" rtl="0">
              <a:spcBef>
                <a:spcPts val="0"/>
              </a:spcBef>
              <a:spcAft>
                <a:spcPts val="0"/>
              </a:spcAft>
              <a:buClr>
                <a:schemeClr val="lt1"/>
              </a:buClr>
              <a:buSzPts val="1100"/>
              <a:buChar char="■"/>
              <a:defRPr>
                <a:solidFill>
                  <a:schemeClr val="lt1"/>
                </a:solidFill>
              </a:defRPr>
            </a:lvl3pPr>
            <a:lvl4pPr indent="-298450" lvl="3" marL="1828800" rtl="0">
              <a:spcBef>
                <a:spcPts val="0"/>
              </a:spcBef>
              <a:spcAft>
                <a:spcPts val="0"/>
              </a:spcAft>
              <a:buClr>
                <a:schemeClr val="lt1"/>
              </a:buClr>
              <a:buSzPts val="1100"/>
              <a:buChar char="●"/>
              <a:defRPr>
                <a:solidFill>
                  <a:schemeClr val="lt1"/>
                </a:solidFill>
              </a:defRPr>
            </a:lvl4pPr>
            <a:lvl5pPr indent="-298450" lvl="4" marL="2286000" rtl="0">
              <a:spcBef>
                <a:spcPts val="0"/>
              </a:spcBef>
              <a:spcAft>
                <a:spcPts val="0"/>
              </a:spcAft>
              <a:buClr>
                <a:schemeClr val="lt1"/>
              </a:buClr>
              <a:buSzPts val="1100"/>
              <a:buChar char="○"/>
              <a:defRPr>
                <a:solidFill>
                  <a:schemeClr val="lt1"/>
                </a:solidFill>
              </a:defRPr>
            </a:lvl5pPr>
            <a:lvl6pPr indent="-298450" lvl="5" marL="2743200" rtl="0">
              <a:spcBef>
                <a:spcPts val="0"/>
              </a:spcBef>
              <a:spcAft>
                <a:spcPts val="0"/>
              </a:spcAft>
              <a:buClr>
                <a:schemeClr val="lt1"/>
              </a:buClr>
              <a:buSzPts val="1100"/>
              <a:buChar char="■"/>
              <a:defRPr>
                <a:solidFill>
                  <a:schemeClr val="lt1"/>
                </a:solidFill>
              </a:defRPr>
            </a:lvl6pPr>
            <a:lvl7pPr indent="-298450" lvl="6" marL="3200400" rtl="0">
              <a:spcBef>
                <a:spcPts val="0"/>
              </a:spcBef>
              <a:spcAft>
                <a:spcPts val="0"/>
              </a:spcAft>
              <a:buClr>
                <a:schemeClr val="lt1"/>
              </a:buClr>
              <a:buSzPts val="1100"/>
              <a:buChar char="●"/>
              <a:defRPr>
                <a:solidFill>
                  <a:schemeClr val="lt1"/>
                </a:solidFill>
              </a:defRPr>
            </a:lvl7pPr>
            <a:lvl8pPr indent="-298450" lvl="7" marL="3657600" rtl="0">
              <a:spcBef>
                <a:spcPts val="0"/>
              </a:spcBef>
              <a:spcAft>
                <a:spcPts val="0"/>
              </a:spcAft>
              <a:buClr>
                <a:schemeClr val="lt1"/>
              </a:buClr>
              <a:buSzPts val="1100"/>
              <a:buChar char="○"/>
              <a:defRPr>
                <a:solidFill>
                  <a:schemeClr val="lt1"/>
                </a:solidFill>
              </a:defRPr>
            </a:lvl8pPr>
            <a:lvl9pPr indent="-298450" lvl="8" marL="4114800" rtl="0">
              <a:spcBef>
                <a:spcPts val="0"/>
              </a:spcBef>
              <a:spcAft>
                <a:spcPts val="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86" name="Shape 86"/>
        <p:cNvGrpSpPr/>
        <p:nvPr/>
      </p:nvGrpSpPr>
      <p:grpSpPr>
        <a:xfrm>
          <a:off x="0" y="0"/>
          <a:ext cx="0" cy="0"/>
          <a:chOff x="0" y="0"/>
          <a:chExt cx="0" cy="0"/>
        </a:xfrm>
      </p:grpSpPr>
      <p:cxnSp>
        <p:nvCxnSpPr>
          <p:cNvPr id="87" name="Google Shape;87;p14"/>
          <p:cNvCxnSpPr/>
          <p:nvPr/>
        </p:nvCxnSpPr>
        <p:spPr>
          <a:xfrm>
            <a:off x="2477724" y="415650"/>
            <a:ext cx="6244200" cy="0"/>
          </a:xfrm>
          <a:prstGeom prst="straightConnector1">
            <a:avLst/>
          </a:prstGeom>
          <a:noFill/>
          <a:ln cap="flat" cmpd="sng" w="38100">
            <a:solidFill>
              <a:schemeClr val="lt1"/>
            </a:solidFill>
            <a:prstDash val="solid"/>
            <a:round/>
            <a:headEnd len="sm" w="sm" type="none"/>
            <a:tailEnd len="sm" w="sm" type="none"/>
          </a:ln>
        </p:spPr>
      </p:cxnSp>
      <p:cxnSp>
        <p:nvCxnSpPr>
          <p:cNvPr id="88" name="Google Shape;88;p14"/>
          <p:cNvCxnSpPr/>
          <p:nvPr/>
        </p:nvCxnSpPr>
        <p:spPr>
          <a:xfrm>
            <a:off x="2477724" y="4740000"/>
            <a:ext cx="6244200" cy="0"/>
          </a:xfrm>
          <a:prstGeom prst="straightConnector1">
            <a:avLst/>
          </a:prstGeom>
          <a:noFill/>
          <a:ln cap="flat" cmpd="sng" w="19050">
            <a:solidFill>
              <a:schemeClr val="lt1"/>
            </a:solidFill>
            <a:prstDash val="solid"/>
            <a:round/>
            <a:headEnd len="sm" w="sm" type="none"/>
            <a:tailEnd len="sm" w="sm" type="none"/>
          </a:ln>
        </p:spPr>
      </p:cxnSp>
      <p:cxnSp>
        <p:nvCxnSpPr>
          <p:cNvPr id="89" name="Google Shape;89;p14"/>
          <p:cNvCxnSpPr/>
          <p:nvPr/>
        </p:nvCxnSpPr>
        <p:spPr>
          <a:xfrm>
            <a:off x="425198" y="415650"/>
            <a:ext cx="183300" cy="0"/>
          </a:xfrm>
          <a:prstGeom prst="straightConnector1">
            <a:avLst/>
          </a:prstGeom>
          <a:noFill/>
          <a:ln cap="flat" cmpd="sng" w="19050">
            <a:solidFill>
              <a:schemeClr val="lt1"/>
            </a:solidFill>
            <a:prstDash val="solid"/>
            <a:round/>
            <a:headEnd len="sm" w="sm" type="none"/>
            <a:tailEnd len="sm" w="sm" type="none"/>
          </a:ln>
        </p:spPr>
      </p:cxnSp>
      <p:sp>
        <p:nvSpPr>
          <p:cNvPr id="90" name="Google Shape;90;p14"/>
          <p:cNvSpPr txBox="1"/>
          <p:nvPr>
            <p:ph type="ctrTitle"/>
          </p:nvPr>
        </p:nvSpPr>
        <p:spPr>
          <a:xfrm>
            <a:off x="2371725" y="630225"/>
            <a:ext cx="6331500" cy="15420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
        <p:nvSpPr>
          <p:cNvPr id="91" name="Google Shape;91;p14"/>
          <p:cNvSpPr txBox="1"/>
          <p:nvPr>
            <p:ph idx="1" type="subTitle"/>
          </p:nvPr>
        </p:nvSpPr>
        <p:spPr>
          <a:xfrm>
            <a:off x="2390267" y="3238450"/>
            <a:ext cx="6331500" cy="1241700"/>
          </a:xfrm>
          <a:prstGeom prst="rect">
            <a:avLst/>
          </a:prstGeom>
        </p:spPr>
        <p:txBody>
          <a:bodyPr anchorCtr="0" anchor="b" bIns="91425" lIns="91425" spcFirstLastPara="1" rIns="91425" wrap="square" tIns="91425">
            <a:normAutofit/>
          </a:bodyPr>
          <a:lstStyle>
            <a:lvl1pPr lvl="0" rtl="0">
              <a:lnSpc>
                <a:spcPct val="100000"/>
              </a:lnSpc>
              <a:spcBef>
                <a:spcPts val="0"/>
              </a:spcBef>
              <a:spcAft>
                <a:spcPts val="0"/>
              </a:spcAft>
              <a:buClr>
                <a:schemeClr val="lt1"/>
              </a:buClr>
              <a:buSzPts val="1800"/>
              <a:buNone/>
              <a:defRPr>
                <a:solidFill>
                  <a:schemeClr val="lt1"/>
                </a:solidFill>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p:txBody>
      </p:sp>
      <p:sp>
        <p:nvSpPr>
          <p:cNvPr id="92" name="Google Shape;92;p14"/>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93" name="Shape 93"/>
        <p:cNvGrpSpPr/>
        <p:nvPr/>
      </p:nvGrpSpPr>
      <p:grpSpPr>
        <a:xfrm>
          <a:off x="0" y="0"/>
          <a:ext cx="0" cy="0"/>
          <a:chOff x="0" y="0"/>
          <a:chExt cx="0" cy="0"/>
        </a:xfrm>
      </p:grpSpPr>
      <p:cxnSp>
        <p:nvCxnSpPr>
          <p:cNvPr id="94" name="Google Shape;94;p15"/>
          <p:cNvCxnSpPr/>
          <p:nvPr/>
        </p:nvCxnSpPr>
        <p:spPr>
          <a:xfrm>
            <a:off x="425200" y="415650"/>
            <a:ext cx="8296800" cy="0"/>
          </a:xfrm>
          <a:prstGeom prst="straightConnector1">
            <a:avLst/>
          </a:prstGeom>
          <a:noFill/>
          <a:ln cap="flat" cmpd="sng" w="38100">
            <a:solidFill>
              <a:schemeClr val="lt1"/>
            </a:solidFill>
            <a:prstDash val="solid"/>
            <a:round/>
            <a:headEnd len="sm" w="sm" type="none"/>
            <a:tailEnd len="sm" w="sm" type="none"/>
          </a:ln>
        </p:spPr>
      </p:cxnSp>
      <p:cxnSp>
        <p:nvCxnSpPr>
          <p:cNvPr id="95" name="Google Shape;95;p15"/>
          <p:cNvCxnSpPr/>
          <p:nvPr/>
        </p:nvCxnSpPr>
        <p:spPr>
          <a:xfrm>
            <a:off x="425200" y="4740000"/>
            <a:ext cx="8296800" cy="0"/>
          </a:xfrm>
          <a:prstGeom prst="straightConnector1">
            <a:avLst/>
          </a:prstGeom>
          <a:noFill/>
          <a:ln cap="flat" cmpd="sng" w="19050">
            <a:solidFill>
              <a:schemeClr val="lt1"/>
            </a:solidFill>
            <a:prstDash val="solid"/>
            <a:round/>
            <a:headEnd len="sm" w="sm" type="none"/>
            <a:tailEnd len="sm" w="sm" type="none"/>
          </a:ln>
        </p:spPr>
      </p:cxnSp>
      <p:sp>
        <p:nvSpPr>
          <p:cNvPr id="96" name="Google Shape;96;p15"/>
          <p:cNvSpPr txBox="1"/>
          <p:nvPr>
            <p:ph type="title"/>
          </p:nvPr>
        </p:nvSpPr>
        <p:spPr>
          <a:xfrm>
            <a:off x="406425" y="1806825"/>
            <a:ext cx="8296800" cy="1542000"/>
          </a:xfrm>
          <a:prstGeom prst="rect">
            <a:avLst/>
          </a:prstGeom>
        </p:spPr>
        <p:txBody>
          <a:bodyPr anchorCtr="0" anchor="ctr" bIns="91425" lIns="91425" spcFirstLastPara="1" rIns="91425" wrap="square" tIns="91425">
            <a:normAutofit/>
          </a:bodyPr>
          <a:lstStyle>
            <a:lvl1pPr lvl="0" rtl="0" algn="ctr">
              <a:spcBef>
                <a:spcPts val="0"/>
              </a:spcBef>
              <a:spcAft>
                <a:spcPts val="0"/>
              </a:spcAft>
              <a:buClr>
                <a:schemeClr val="lt1"/>
              </a:buClr>
              <a:buSzPts val="4800"/>
              <a:buNone/>
              <a:defRPr sz="4800">
                <a:solidFill>
                  <a:schemeClr val="lt1"/>
                </a:solidFill>
              </a:defRPr>
            </a:lvl1pPr>
            <a:lvl2pPr lvl="1" rtl="0" algn="ctr">
              <a:spcBef>
                <a:spcPts val="0"/>
              </a:spcBef>
              <a:spcAft>
                <a:spcPts val="0"/>
              </a:spcAft>
              <a:buClr>
                <a:schemeClr val="lt1"/>
              </a:buClr>
              <a:buSzPts val="4800"/>
              <a:buNone/>
              <a:defRPr sz="4800">
                <a:solidFill>
                  <a:schemeClr val="lt1"/>
                </a:solidFill>
              </a:defRPr>
            </a:lvl2pPr>
            <a:lvl3pPr lvl="2" rtl="0" algn="ctr">
              <a:spcBef>
                <a:spcPts val="0"/>
              </a:spcBef>
              <a:spcAft>
                <a:spcPts val="0"/>
              </a:spcAft>
              <a:buClr>
                <a:schemeClr val="lt1"/>
              </a:buClr>
              <a:buSzPts val="4800"/>
              <a:buNone/>
              <a:defRPr sz="4800">
                <a:solidFill>
                  <a:schemeClr val="lt1"/>
                </a:solidFill>
              </a:defRPr>
            </a:lvl3pPr>
            <a:lvl4pPr lvl="3" rtl="0" algn="ctr">
              <a:spcBef>
                <a:spcPts val="0"/>
              </a:spcBef>
              <a:spcAft>
                <a:spcPts val="0"/>
              </a:spcAft>
              <a:buClr>
                <a:schemeClr val="lt1"/>
              </a:buClr>
              <a:buSzPts val="4800"/>
              <a:buNone/>
              <a:defRPr sz="4800">
                <a:solidFill>
                  <a:schemeClr val="lt1"/>
                </a:solidFill>
              </a:defRPr>
            </a:lvl4pPr>
            <a:lvl5pPr lvl="4" rtl="0" algn="ctr">
              <a:spcBef>
                <a:spcPts val="0"/>
              </a:spcBef>
              <a:spcAft>
                <a:spcPts val="0"/>
              </a:spcAft>
              <a:buClr>
                <a:schemeClr val="lt1"/>
              </a:buClr>
              <a:buSzPts val="4800"/>
              <a:buNone/>
              <a:defRPr sz="4800">
                <a:solidFill>
                  <a:schemeClr val="lt1"/>
                </a:solidFill>
              </a:defRPr>
            </a:lvl5pPr>
            <a:lvl6pPr lvl="5" rtl="0" algn="ctr">
              <a:spcBef>
                <a:spcPts val="0"/>
              </a:spcBef>
              <a:spcAft>
                <a:spcPts val="0"/>
              </a:spcAft>
              <a:buClr>
                <a:schemeClr val="lt1"/>
              </a:buClr>
              <a:buSzPts val="4800"/>
              <a:buNone/>
              <a:defRPr sz="4800">
                <a:solidFill>
                  <a:schemeClr val="lt1"/>
                </a:solidFill>
              </a:defRPr>
            </a:lvl6pPr>
            <a:lvl7pPr lvl="6" rtl="0" algn="ctr">
              <a:spcBef>
                <a:spcPts val="0"/>
              </a:spcBef>
              <a:spcAft>
                <a:spcPts val="0"/>
              </a:spcAft>
              <a:buClr>
                <a:schemeClr val="lt1"/>
              </a:buClr>
              <a:buSzPts val="4800"/>
              <a:buNone/>
              <a:defRPr sz="4800">
                <a:solidFill>
                  <a:schemeClr val="lt1"/>
                </a:solidFill>
              </a:defRPr>
            </a:lvl7pPr>
            <a:lvl8pPr lvl="7" rtl="0" algn="ctr">
              <a:spcBef>
                <a:spcPts val="0"/>
              </a:spcBef>
              <a:spcAft>
                <a:spcPts val="0"/>
              </a:spcAft>
              <a:buClr>
                <a:schemeClr val="lt1"/>
              </a:buClr>
              <a:buSzPts val="4800"/>
              <a:buNone/>
              <a:defRPr sz="4800">
                <a:solidFill>
                  <a:schemeClr val="lt1"/>
                </a:solidFill>
              </a:defRPr>
            </a:lvl8pPr>
            <a:lvl9pPr lvl="8" rtl="0" algn="ctr">
              <a:spcBef>
                <a:spcPts val="0"/>
              </a:spcBef>
              <a:spcAft>
                <a:spcPts val="0"/>
              </a:spcAft>
              <a:buClr>
                <a:schemeClr val="lt1"/>
              </a:buClr>
              <a:buSzPts val="4800"/>
              <a:buNone/>
              <a:defRPr sz="4800">
                <a:solidFill>
                  <a:schemeClr val="lt1"/>
                </a:solidFill>
              </a:defRPr>
            </a:lvl9pPr>
          </a:lstStyle>
          <a:p/>
        </p:txBody>
      </p:sp>
      <p:sp>
        <p:nvSpPr>
          <p:cNvPr id="97" name="Google Shape;97;p15"/>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98" name="Shape 98"/>
        <p:cNvGrpSpPr/>
        <p:nvPr/>
      </p:nvGrpSpPr>
      <p:grpSpPr>
        <a:xfrm>
          <a:off x="0" y="0"/>
          <a:ext cx="0" cy="0"/>
          <a:chOff x="0" y="0"/>
          <a:chExt cx="0" cy="0"/>
        </a:xfrm>
      </p:grpSpPr>
      <p:cxnSp>
        <p:nvCxnSpPr>
          <p:cNvPr id="99" name="Google Shape;99;p16"/>
          <p:cNvCxnSpPr/>
          <p:nvPr/>
        </p:nvCxnSpPr>
        <p:spPr>
          <a:xfrm>
            <a:off x="2477724" y="415650"/>
            <a:ext cx="6244200" cy="0"/>
          </a:xfrm>
          <a:prstGeom prst="straightConnector1">
            <a:avLst/>
          </a:prstGeom>
          <a:noFill/>
          <a:ln cap="flat" cmpd="sng" w="38100">
            <a:solidFill>
              <a:schemeClr val="dk2"/>
            </a:solidFill>
            <a:prstDash val="solid"/>
            <a:round/>
            <a:headEnd len="sm" w="sm" type="none"/>
            <a:tailEnd len="sm" w="sm" type="none"/>
          </a:ln>
        </p:spPr>
      </p:cxnSp>
      <p:cxnSp>
        <p:nvCxnSpPr>
          <p:cNvPr id="100" name="Google Shape;100;p16"/>
          <p:cNvCxnSpPr/>
          <p:nvPr/>
        </p:nvCxnSpPr>
        <p:spPr>
          <a:xfrm>
            <a:off x="2477724" y="4740000"/>
            <a:ext cx="6244200" cy="0"/>
          </a:xfrm>
          <a:prstGeom prst="straightConnector1">
            <a:avLst/>
          </a:prstGeom>
          <a:noFill/>
          <a:ln cap="flat" cmpd="sng" w="19050">
            <a:solidFill>
              <a:schemeClr val="dk2"/>
            </a:solidFill>
            <a:prstDash val="solid"/>
            <a:round/>
            <a:headEnd len="sm" w="sm" type="none"/>
            <a:tailEnd len="sm" w="sm" type="none"/>
          </a:ln>
        </p:spPr>
      </p:cxnSp>
      <p:cxnSp>
        <p:nvCxnSpPr>
          <p:cNvPr id="101" name="Google Shape;101;p16"/>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102" name="Google Shape;102;p16"/>
          <p:cNvSpPr txBox="1"/>
          <p:nvPr>
            <p:ph type="title"/>
          </p:nvPr>
        </p:nvSpPr>
        <p:spPr>
          <a:xfrm>
            <a:off x="2400250" y="575950"/>
            <a:ext cx="6321600" cy="6354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03" name="Google Shape;103;p16"/>
          <p:cNvSpPr txBox="1"/>
          <p:nvPr>
            <p:ph idx="1" type="body"/>
          </p:nvPr>
        </p:nvSpPr>
        <p:spPr>
          <a:xfrm>
            <a:off x="2410112" y="1595776"/>
            <a:ext cx="6321600" cy="3002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04" name="Google Shape;104;p16"/>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5" name="Shape 105"/>
        <p:cNvGrpSpPr/>
        <p:nvPr/>
      </p:nvGrpSpPr>
      <p:grpSpPr>
        <a:xfrm>
          <a:off x="0" y="0"/>
          <a:ext cx="0" cy="0"/>
          <a:chOff x="0" y="0"/>
          <a:chExt cx="0" cy="0"/>
        </a:xfrm>
      </p:grpSpPr>
      <p:cxnSp>
        <p:nvCxnSpPr>
          <p:cNvPr id="106" name="Google Shape;106;p17"/>
          <p:cNvCxnSpPr/>
          <p:nvPr/>
        </p:nvCxnSpPr>
        <p:spPr>
          <a:xfrm>
            <a:off x="2477724" y="415650"/>
            <a:ext cx="6244200" cy="0"/>
          </a:xfrm>
          <a:prstGeom prst="straightConnector1">
            <a:avLst/>
          </a:prstGeom>
          <a:noFill/>
          <a:ln cap="flat" cmpd="sng" w="38100">
            <a:solidFill>
              <a:schemeClr val="dk2"/>
            </a:solidFill>
            <a:prstDash val="solid"/>
            <a:round/>
            <a:headEnd len="sm" w="sm" type="none"/>
            <a:tailEnd len="sm" w="sm" type="none"/>
          </a:ln>
        </p:spPr>
      </p:cxnSp>
      <p:cxnSp>
        <p:nvCxnSpPr>
          <p:cNvPr id="107" name="Google Shape;107;p17"/>
          <p:cNvCxnSpPr/>
          <p:nvPr/>
        </p:nvCxnSpPr>
        <p:spPr>
          <a:xfrm>
            <a:off x="2477724" y="4740000"/>
            <a:ext cx="6244200" cy="0"/>
          </a:xfrm>
          <a:prstGeom prst="straightConnector1">
            <a:avLst/>
          </a:prstGeom>
          <a:noFill/>
          <a:ln cap="flat" cmpd="sng" w="19050">
            <a:solidFill>
              <a:schemeClr val="dk2"/>
            </a:solidFill>
            <a:prstDash val="solid"/>
            <a:round/>
            <a:headEnd len="sm" w="sm" type="none"/>
            <a:tailEnd len="sm" w="sm" type="none"/>
          </a:ln>
        </p:spPr>
      </p:cxnSp>
      <p:cxnSp>
        <p:nvCxnSpPr>
          <p:cNvPr id="108" name="Google Shape;108;p17"/>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109" name="Google Shape;109;p17"/>
          <p:cNvSpPr txBox="1"/>
          <p:nvPr>
            <p:ph type="title"/>
          </p:nvPr>
        </p:nvSpPr>
        <p:spPr>
          <a:xfrm>
            <a:off x="2400250" y="575950"/>
            <a:ext cx="6321600" cy="6354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10" name="Google Shape;110;p17"/>
          <p:cNvSpPr txBox="1"/>
          <p:nvPr>
            <p:ph idx="1" type="body"/>
          </p:nvPr>
        </p:nvSpPr>
        <p:spPr>
          <a:xfrm>
            <a:off x="2400303" y="1602675"/>
            <a:ext cx="3071400" cy="3002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11" name="Google Shape;111;p17"/>
          <p:cNvSpPr txBox="1"/>
          <p:nvPr>
            <p:ph idx="2" type="body"/>
          </p:nvPr>
        </p:nvSpPr>
        <p:spPr>
          <a:xfrm>
            <a:off x="5650572" y="1602675"/>
            <a:ext cx="3071400" cy="3002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12" name="Google Shape;112;p17"/>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3" name="Shape 113"/>
        <p:cNvGrpSpPr/>
        <p:nvPr/>
      </p:nvGrpSpPr>
      <p:grpSpPr>
        <a:xfrm>
          <a:off x="0" y="0"/>
          <a:ext cx="0" cy="0"/>
          <a:chOff x="0" y="0"/>
          <a:chExt cx="0" cy="0"/>
        </a:xfrm>
      </p:grpSpPr>
      <p:sp>
        <p:nvSpPr>
          <p:cNvPr id="114" name="Google Shape;114;p18"/>
          <p:cNvSpPr txBox="1"/>
          <p:nvPr>
            <p:ph type="title"/>
          </p:nvPr>
        </p:nvSpPr>
        <p:spPr>
          <a:xfrm>
            <a:off x="303300" y="411575"/>
            <a:ext cx="8520600" cy="6396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15" name="Google Shape;115;p18"/>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16" name="Shape 116"/>
        <p:cNvGrpSpPr/>
        <p:nvPr/>
      </p:nvGrpSpPr>
      <p:grpSpPr>
        <a:xfrm>
          <a:off x="0" y="0"/>
          <a:ext cx="0" cy="0"/>
          <a:chOff x="0" y="0"/>
          <a:chExt cx="0" cy="0"/>
        </a:xfrm>
      </p:grpSpPr>
      <p:cxnSp>
        <p:nvCxnSpPr>
          <p:cNvPr id="117" name="Google Shape;117;p19"/>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118" name="Google Shape;118;p19"/>
          <p:cNvSpPr txBox="1"/>
          <p:nvPr>
            <p:ph type="title"/>
          </p:nvPr>
        </p:nvSpPr>
        <p:spPr>
          <a:xfrm>
            <a:off x="319500" y="936600"/>
            <a:ext cx="2808000" cy="755700"/>
          </a:xfrm>
          <a:prstGeom prst="rect">
            <a:avLst/>
          </a:prstGeom>
        </p:spPr>
        <p:txBody>
          <a:bodyPr anchorCtr="0" anchor="b"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19" name="Google Shape;119;p19"/>
          <p:cNvSpPr txBox="1"/>
          <p:nvPr>
            <p:ph idx="1" type="body"/>
          </p:nvPr>
        </p:nvSpPr>
        <p:spPr>
          <a:xfrm>
            <a:off x="319500" y="1846804"/>
            <a:ext cx="2808000" cy="28062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20" name="Google Shape;120;p19"/>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121" name="Shape 121"/>
        <p:cNvGrpSpPr/>
        <p:nvPr/>
      </p:nvGrpSpPr>
      <p:grpSpPr>
        <a:xfrm>
          <a:off x="0" y="0"/>
          <a:ext cx="0" cy="0"/>
          <a:chOff x="0" y="0"/>
          <a:chExt cx="0" cy="0"/>
        </a:xfrm>
      </p:grpSpPr>
      <p:cxnSp>
        <p:nvCxnSpPr>
          <p:cNvPr id="122" name="Google Shape;122;p20"/>
          <p:cNvCxnSpPr/>
          <p:nvPr/>
        </p:nvCxnSpPr>
        <p:spPr>
          <a:xfrm>
            <a:off x="425198" y="415650"/>
            <a:ext cx="183300" cy="0"/>
          </a:xfrm>
          <a:prstGeom prst="straightConnector1">
            <a:avLst/>
          </a:prstGeom>
          <a:noFill/>
          <a:ln cap="flat" cmpd="sng" w="19050">
            <a:solidFill>
              <a:schemeClr val="lt1"/>
            </a:solidFill>
            <a:prstDash val="solid"/>
            <a:round/>
            <a:headEnd len="sm" w="sm" type="none"/>
            <a:tailEnd len="sm" w="sm" type="none"/>
          </a:ln>
        </p:spPr>
      </p:cxnSp>
      <p:sp>
        <p:nvSpPr>
          <p:cNvPr id="123" name="Google Shape;123;p20"/>
          <p:cNvSpPr txBox="1"/>
          <p:nvPr>
            <p:ph type="title"/>
          </p:nvPr>
        </p:nvSpPr>
        <p:spPr>
          <a:xfrm>
            <a:off x="283103" y="712141"/>
            <a:ext cx="6244200" cy="3835500"/>
          </a:xfrm>
          <a:prstGeom prst="rect">
            <a:avLst/>
          </a:prstGeom>
        </p:spPr>
        <p:txBody>
          <a:bodyPr anchorCtr="0" anchor="ctr" bIns="91425" lIns="91425" spcFirstLastPara="1" rIns="91425" wrap="square" tIns="91425">
            <a:norm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
        <p:nvSpPr>
          <p:cNvPr id="124" name="Google Shape;124;p20"/>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25" name="Shape 125"/>
        <p:cNvGrpSpPr/>
        <p:nvPr/>
      </p:nvGrpSpPr>
      <p:grpSpPr>
        <a:xfrm>
          <a:off x="0" y="0"/>
          <a:ext cx="0" cy="0"/>
          <a:chOff x="0" y="0"/>
          <a:chExt cx="0" cy="0"/>
        </a:xfrm>
      </p:grpSpPr>
      <p:sp>
        <p:nvSpPr>
          <p:cNvPr id="126" name="Google Shape;126;p21"/>
          <p:cNvSpPr/>
          <p:nvPr/>
        </p:nvSpPr>
        <p:spPr>
          <a:xfrm>
            <a:off x="4572000" y="1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7" name="Google Shape;127;p21"/>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128" name="Google Shape;128;p21"/>
          <p:cNvSpPr txBox="1"/>
          <p:nvPr>
            <p:ph type="title"/>
          </p:nvPr>
        </p:nvSpPr>
        <p:spPr>
          <a:xfrm>
            <a:off x="265500" y="1397350"/>
            <a:ext cx="4045200" cy="1318200"/>
          </a:xfrm>
          <a:prstGeom prst="rect">
            <a:avLst/>
          </a:prstGeom>
        </p:spPr>
        <p:txBody>
          <a:bodyPr anchorCtr="0" anchor="b" bIns="91425" lIns="91425" spcFirstLastPara="1" rIns="91425" wrap="square" tIns="91425">
            <a:normAutofit/>
          </a:bodyPr>
          <a:lstStyle>
            <a:lvl1pPr lvl="0" rtl="0" algn="ctr">
              <a:spcBef>
                <a:spcPts val="0"/>
              </a:spcBef>
              <a:spcAft>
                <a:spcPts val="0"/>
              </a:spcAft>
              <a:buClr>
                <a:schemeClr val="dk1"/>
              </a:buClr>
              <a:buSzPts val="3600"/>
              <a:buNone/>
              <a:defRPr sz="3600">
                <a:solidFill>
                  <a:schemeClr val="dk1"/>
                </a:solidFill>
              </a:defRPr>
            </a:lvl1pPr>
            <a:lvl2pPr lvl="1" rtl="0" algn="ctr">
              <a:spcBef>
                <a:spcPts val="0"/>
              </a:spcBef>
              <a:spcAft>
                <a:spcPts val="0"/>
              </a:spcAft>
              <a:buClr>
                <a:schemeClr val="dk1"/>
              </a:buClr>
              <a:buSzPts val="3600"/>
              <a:buNone/>
              <a:defRPr sz="3600">
                <a:solidFill>
                  <a:schemeClr val="dk1"/>
                </a:solidFill>
              </a:defRPr>
            </a:lvl2pPr>
            <a:lvl3pPr lvl="2" rtl="0" algn="ctr">
              <a:spcBef>
                <a:spcPts val="0"/>
              </a:spcBef>
              <a:spcAft>
                <a:spcPts val="0"/>
              </a:spcAft>
              <a:buClr>
                <a:schemeClr val="dk1"/>
              </a:buClr>
              <a:buSzPts val="3600"/>
              <a:buNone/>
              <a:defRPr sz="3600">
                <a:solidFill>
                  <a:schemeClr val="dk1"/>
                </a:solidFill>
              </a:defRPr>
            </a:lvl3pPr>
            <a:lvl4pPr lvl="3" rtl="0" algn="ctr">
              <a:spcBef>
                <a:spcPts val="0"/>
              </a:spcBef>
              <a:spcAft>
                <a:spcPts val="0"/>
              </a:spcAft>
              <a:buClr>
                <a:schemeClr val="dk1"/>
              </a:buClr>
              <a:buSzPts val="3600"/>
              <a:buNone/>
              <a:defRPr sz="3600">
                <a:solidFill>
                  <a:schemeClr val="dk1"/>
                </a:solidFill>
              </a:defRPr>
            </a:lvl4pPr>
            <a:lvl5pPr lvl="4" rtl="0" algn="ctr">
              <a:spcBef>
                <a:spcPts val="0"/>
              </a:spcBef>
              <a:spcAft>
                <a:spcPts val="0"/>
              </a:spcAft>
              <a:buClr>
                <a:schemeClr val="dk1"/>
              </a:buClr>
              <a:buSzPts val="3600"/>
              <a:buNone/>
              <a:defRPr sz="3600">
                <a:solidFill>
                  <a:schemeClr val="dk1"/>
                </a:solidFill>
              </a:defRPr>
            </a:lvl5pPr>
            <a:lvl6pPr lvl="5" rtl="0" algn="ctr">
              <a:spcBef>
                <a:spcPts val="0"/>
              </a:spcBef>
              <a:spcAft>
                <a:spcPts val="0"/>
              </a:spcAft>
              <a:buClr>
                <a:schemeClr val="dk1"/>
              </a:buClr>
              <a:buSzPts val="3600"/>
              <a:buNone/>
              <a:defRPr sz="3600">
                <a:solidFill>
                  <a:schemeClr val="dk1"/>
                </a:solidFill>
              </a:defRPr>
            </a:lvl6pPr>
            <a:lvl7pPr lvl="6" rtl="0" algn="ctr">
              <a:spcBef>
                <a:spcPts val="0"/>
              </a:spcBef>
              <a:spcAft>
                <a:spcPts val="0"/>
              </a:spcAft>
              <a:buClr>
                <a:schemeClr val="dk1"/>
              </a:buClr>
              <a:buSzPts val="3600"/>
              <a:buNone/>
              <a:defRPr sz="3600">
                <a:solidFill>
                  <a:schemeClr val="dk1"/>
                </a:solidFill>
              </a:defRPr>
            </a:lvl7pPr>
            <a:lvl8pPr lvl="7" rtl="0" algn="ctr">
              <a:spcBef>
                <a:spcPts val="0"/>
              </a:spcBef>
              <a:spcAft>
                <a:spcPts val="0"/>
              </a:spcAft>
              <a:buClr>
                <a:schemeClr val="dk1"/>
              </a:buClr>
              <a:buSzPts val="3600"/>
              <a:buNone/>
              <a:defRPr sz="3600">
                <a:solidFill>
                  <a:schemeClr val="dk1"/>
                </a:solidFill>
              </a:defRPr>
            </a:lvl8pPr>
            <a:lvl9pPr lvl="8" rtl="0" algn="ctr">
              <a:spcBef>
                <a:spcPts val="0"/>
              </a:spcBef>
              <a:spcAft>
                <a:spcPts val="0"/>
              </a:spcAft>
              <a:buClr>
                <a:schemeClr val="dk1"/>
              </a:buClr>
              <a:buSzPts val="3600"/>
              <a:buNone/>
              <a:defRPr sz="3600">
                <a:solidFill>
                  <a:schemeClr val="dk1"/>
                </a:solidFill>
              </a:defRPr>
            </a:lvl9pPr>
          </a:lstStyle>
          <a:p/>
        </p:txBody>
      </p:sp>
      <p:sp>
        <p:nvSpPr>
          <p:cNvPr id="129" name="Google Shape;129;p21"/>
          <p:cNvSpPr txBox="1"/>
          <p:nvPr>
            <p:ph idx="1" type="subTitle"/>
          </p:nvPr>
        </p:nvSpPr>
        <p:spPr>
          <a:xfrm>
            <a:off x="265500" y="2735371"/>
            <a:ext cx="4045200" cy="13455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30" name="Google Shape;130;p21"/>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rtl="0">
              <a:spcBef>
                <a:spcPts val="0"/>
              </a:spcBef>
              <a:spcAft>
                <a:spcPts val="0"/>
              </a:spcAft>
              <a:buClr>
                <a:schemeClr val="lt1"/>
              </a:buClr>
              <a:buSzPts val="1800"/>
              <a:buChar char="●"/>
              <a:defRPr>
                <a:solidFill>
                  <a:schemeClr val="lt1"/>
                </a:solidFill>
              </a:defRPr>
            </a:lvl1pPr>
            <a:lvl2pPr indent="-317500" lvl="1" marL="914400" rtl="0">
              <a:spcBef>
                <a:spcPts val="0"/>
              </a:spcBef>
              <a:spcAft>
                <a:spcPts val="0"/>
              </a:spcAft>
              <a:buClr>
                <a:schemeClr val="lt1"/>
              </a:buClr>
              <a:buSzPts val="1400"/>
              <a:buChar char="○"/>
              <a:defRPr>
                <a:solidFill>
                  <a:schemeClr val="lt1"/>
                </a:solidFill>
              </a:defRPr>
            </a:lvl2pPr>
            <a:lvl3pPr indent="-317500" lvl="2" marL="1371600" rtl="0">
              <a:spcBef>
                <a:spcPts val="0"/>
              </a:spcBef>
              <a:spcAft>
                <a:spcPts val="0"/>
              </a:spcAft>
              <a:buClr>
                <a:schemeClr val="lt1"/>
              </a:buClr>
              <a:buSzPts val="1400"/>
              <a:buChar char="■"/>
              <a:defRPr>
                <a:solidFill>
                  <a:schemeClr val="lt1"/>
                </a:solidFill>
              </a:defRPr>
            </a:lvl3pPr>
            <a:lvl4pPr indent="-317500" lvl="3" marL="1828800" rtl="0">
              <a:spcBef>
                <a:spcPts val="0"/>
              </a:spcBef>
              <a:spcAft>
                <a:spcPts val="0"/>
              </a:spcAft>
              <a:buClr>
                <a:schemeClr val="lt1"/>
              </a:buClr>
              <a:buSzPts val="1400"/>
              <a:buChar char="●"/>
              <a:defRPr>
                <a:solidFill>
                  <a:schemeClr val="lt1"/>
                </a:solidFill>
              </a:defRPr>
            </a:lvl4pPr>
            <a:lvl5pPr indent="-317500" lvl="4" marL="2286000" rtl="0">
              <a:spcBef>
                <a:spcPts val="0"/>
              </a:spcBef>
              <a:spcAft>
                <a:spcPts val="0"/>
              </a:spcAft>
              <a:buClr>
                <a:schemeClr val="lt1"/>
              </a:buClr>
              <a:buSzPts val="1400"/>
              <a:buChar char="○"/>
              <a:defRPr>
                <a:solidFill>
                  <a:schemeClr val="lt1"/>
                </a:solidFill>
              </a:defRPr>
            </a:lvl5pPr>
            <a:lvl6pPr indent="-317500" lvl="5" marL="2743200" rtl="0">
              <a:spcBef>
                <a:spcPts val="0"/>
              </a:spcBef>
              <a:spcAft>
                <a:spcPts val="0"/>
              </a:spcAft>
              <a:buClr>
                <a:schemeClr val="lt1"/>
              </a:buClr>
              <a:buSzPts val="1400"/>
              <a:buChar char="■"/>
              <a:defRPr>
                <a:solidFill>
                  <a:schemeClr val="lt1"/>
                </a:solidFill>
              </a:defRPr>
            </a:lvl6pPr>
            <a:lvl7pPr indent="-317500" lvl="6" marL="3200400" rtl="0">
              <a:spcBef>
                <a:spcPts val="0"/>
              </a:spcBef>
              <a:spcAft>
                <a:spcPts val="0"/>
              </a:spcAft>
              <a:buClr>
                <a:schemeClr val="lt1"/>
              </a:buClr>
              <a:buSzPts val="1400"/>
              <a:buChar char="●"/>
              <a:defRPr>
                <a:solidFill>
                  <a:schemeClr val="lt1"/>
                </a:solidFill>
              </a:defRPr>
            </a:lvl7pPr>
            <a:lvl8pPr indent="-317500" lvl="7" marL="3657600" rtl="0">
              <a:spcBef>
                <a:spcPts val="0"/>
              </a:spcBef>
              <a:spcAft>
                <a:spcPts val="0"/>
              </a:spcAft>
              <a:buClr>
                <a:schemeClr val="lt1"/>
              </a:buClr>
              <a:buSzPts val="1400"/>
              <a:buChar char="○"/>
              <a:defRPr>
                <a:solidFill>
                  <a:schemeClr val="lt1"/>
                </a:solidFill>
              </a:defRPr>
            </a:lvl8pPr>
            <a:lvl9pPr indent="-317500" lvl="8" marL="4114800" rtl="0">
              <a:spcBef>
                <a:spcPts val="0"/>
              </a:spcBef>
              <a:spcAft>
                <a:spcPts val="0"/>
              </a:spcAft>
              <a:buClr>
                <a:schemeClr val="lt1"/>
              </a:buClr>
              <a:buSzPts val="1400"/>
              <a:buChar char="■"/>
              <a:defRPr>
                <a:solidFill>
                  <a:schemeClr val="lt1"/>
                </a:solidFill>
              </a:defRPr>
            </a:lvl9pPr>
          </a:lstStyle>
          <a:p/>
        </p:txBody>
      </p:sp>
      <p:sp>
        <p:nvSpPr>
          <p:cNvPr id="131" name="Google Shape;131;p21"/>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2" name="Shape 132"/>
        <p:cNvGrpSpPr/>
        <p:nvPr/>
      </p:nvGrpSpPr>
      <p:grpSpPr>
        <a:xfrm>
          <a:off x="0" y="0"/>
          <a:ext cx="0" cy="0"/>
          <a:chOff x="0" y="0"/>
          <a:chExt cx="0" cy="0"/>
        </a:xfrm>
      </p:grpSpPr>
      <p:cxnSp>
        <p:nvCxnSpPr>
          <p:cNvPr id="133" name="Google Shape;133;p22"/>
          <p:cNvCxnSpPr/>
          <p:nvPr/>
        </p:nvCxnSpPr>
        <p:spPr>
          <a:xfrm>
            <a:off x="425200" y="4740000"/>
            <a:ext cx="8296800" cy="0"/>
          </a:xfrm>
          <a:prstGeom prst="straightConnector1">
            <a:avLst/>
          </a:prstGeom>
          <a:noFill/>
          <a:ln cap="flat" cmpd="sng" w="19050">
            <a:solidFill>
              <a:schemeClr val="dk2"/>
            </a:solidFill>
            <a:prstDash val="solid"/>
            <a:round/>
            <a:headEnd len="sm" w="sm" type="none"/>
            <a:tailEnd len="sm" w="sm" type="none"/>
          </a:ln>
        </p:spPr>
      </p:cxnSp>
      <p:cxnSp>
        <p:nvCxnSpPr>
          <p:cNvPr id="134" name="Google Shape;134;p22"/>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135" name="Google Shape;135;p22"/>
          <p:cNvSpPr txBox="1"/>
          <p:nvPr>
            <p:ph idx="1" type="body"/>
          </p:nvPr>
        </p:nvSpPr>
        <p:spPr>
          <a:xfrm>
            <a:off x="328017" y="4226025"/>
            <a:ext cx="8388600" cy="3936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SzPts val="1800"/>
              <a:buNone/>
              <a:defRPr/>
            </a:lvl1pPr>
          </a:lstStyle>
          <a:p/>
        </p:txBody>
      </p:sp>
      <p:sp>
        <p:nvSpPr>
          <p:cNvPr id="136" name="Google Shape;136;p22"/>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37" name="Shape 137"/>
        <p:cNvGrpSpPr/>
        <p:nvPr/>
      </p:nvGrpSpPr>
      <p:grpSpPr>
        <a:xfrm>
          <a:off x="0" y="0"/>
          <a:ext cx="0" cy="0"/>
          <a:chOff x="0" y="0"/>
          <a:chExt cx="0" cy="0"/>
        </a:xfrm>
      </p:grpSpPr>
      <p:cxnSp>
        <p:nvCxnSpPr>
          <p:cNvPr id="138" name="Google Shape;138;p23"/>
          <p:cNvCxnSpPr/>
          <p:nvPr/>
        </p:nvCxnSpPr>
        <p:spPr>
          <a:xfrm>
            <a:off x="425200" y="4740000"/>
            <a:ext cx="8296800" cy="0"/>
          </a:xfrm>
          <a:prstGeom prst="straightConnector1">
            <a:avLst/>
          </a:prstGeom>
          <a:noFill/>
          <a:ln cap="flat" cmpd="sng" w="19050">
            <a:solidFill>
              <a:schemeClr val="dk2"/>
            </a:solidFill>
            <a:prstDash val="solid"/>
            <a:round/>
            <a:headEnd len="sm" w="sm" type="none"/>
            <a:tailEnd len="sm" w="sm" type="none"/>
          </a:ln>
        </p:spPr>
      </p:cxnSp>
      <p:cxnSp>
        <p:nvCxnSpPr>
          <p:cNvPr id="139" name="Google Shape;139;p23"/>
          <p:cNvCxnSpPr/>
          <p:nvPr/>
        </p:nvCxnSpPr>
        <p:spPr>
          <a:xfrm>
            <a:off x="425200" y="415650"/>
            <a:ext cx="8296800" cy="0"/>
          </a:xfrm>
          <a:prstGeom prst="straightConnector1">
            <a:avLst/>
          </a:prstGeom>
          <a:noFill/>
          <a:ln cap="flat" cmpd="sng" w="38100">
            <a:solidFill>
              <a:schemeClr val="dk2"/>
            </a:solidFill>
            <a:prstDash val="solid"/>
            <a:round/>
            <a:headEnd len="sm" w="sm" type="none"/>
            <a:tailEnd len="sm" w="sm" type="none"/>
          </a:ln>
        </p:spPr>
      </p:cxnSp>
      <p:sp>
        <p:nvSpPr>
          <p:cNvPr id="140" name="Google Shape;140;p23"/>
          <p:cNvSpPr txBox="1"/>
          <p:nvPr>
            <p:ph hasCustomPrompt="1" type="title"/>
          </p:nvPr>
        </p:nvSpPr>
        <p:spPr>
          <a:xfrm>
            <a:off x="853950" y="1304850"/>
            <a:ext cx="7436100" cy="1538400"/>
          </a:xfrm>
          <a:prstGeom prst="rect">
            <a:avLst/>
          </a:prstGeom>
        </p:spPr>
        <p:txBody>
          <a:bodyPr anchorCtr="0" anchor="ctr" bIns="91425" lIns="91425" spcFirstLastPara="1" rIns="91425" wrap="square" tIns="91425">
            <a:normAutofit/>
          </a:bodyPr>
          <a:lstStyle>
            <a:lvl1pPr lvl="0"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1pPr>
            <a:lvl2pPr lvl="1"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2pPr>
            <a:lvl3pPr lvl="2"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3pPr>
            <a:lvl4pPr lvl="3"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4pPr>
            <a:lvl5pPr lvl="4"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5pPr>
            <a:lvl6pPr lvl="5"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6pPr>
            <a:lvl7pPr lvl="6"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7pPr>
            <a:lvl8pPr lvl="7"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8pPr>
            <a:lvl9pPr lvl="8"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9pPr>
          </a:lstStyle>
          <a:p>
            <a:r>
              <a:t>xx%</a:t>
            </a:r>
          </a:p>
        </p:txBody>
      </p:sp>
      <p:sp>
        <p:nvSpPr>
          <p:cNvPr id="141" name="Google Shape;141;p23"/>
          <p:cNvSpPr txBox="1"/>
          <p:nvPr>
            <p:ph idx="1" type="body"/>
          </p:nvPr>
        </p:nvSpPr>
        <p:spPr>
          <a:xfrm>
            <a:off x="853950" y="2919450"/>
            <a:ext cx="7436100" cy="1071600"/>
          </a:xfrm>
          <a:prstGeom prst="rect">
            <a:avLst/>
          </a:prstGeom>
        </p:spPr>
        <p:txBody>
          <a:bodyPr anchorCtr="0" anchor="t" bIns="91425" lIns="91425" spcFirstLastPara="1" rIns="91425" wrap="square" tIns="91425">
            <a:normAutofit/>
          </a:bodyPr>
          <a:lstStyle>
            <a:lvl1pPr indent="-342900" lvl="0" marL="457200" rtl="0" algn="ctr">
              <a:spcBef>
                <a:spcPts val="0"/>
              </a:spcBef>
              <a:spcAft>
                <a:spcPts val="0"/>
              </a:spcAft>
              <a:buSzPts val="1800"/>
              <a:buChar char="●"/>
              <a:defRPr/>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
        <p:nvSpPr>
          <p:cNvPr id="142" name="Google Shape;142;p23"/>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3" name="Shape 143"/>
        <p:cNvGrpSpPr/>
        <p:nvPr/>
      </p:nvGrpSpPr>
      <p:grpSpPr>
        <a:xfrm>
          <a:off x="0" y="0"/>
          <a:ext cx="0" cy="0"/>
          <a:chOff x="0" y="0"/>
          <a:chExt cx="0" cy="0"/>
        </a:xfrm>
      </p:grpSpPr>
      <p:sp>
        <p:nvSpPr>
          <p:cNvPr id="144" name="Google Shape;144;p24"/>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rmAutofit/>
          </a:bodyPr>
          <a:lstStyle>
            <a:lvl1pPr lvl="0" rtl="0">
              <a:spcBef>
                <a:spcPts val="0"/>
              </a:spcBef>
              <a:spcAft>
                <a:spcPts val="0"/>
              </a:spcAft>
              <a:buSzPts val="2600"/>
              <a:buNone/>
              <a:defRPr sz="2600"/>
            </a:lvl1pPr>
            <a:lvl2pPr lvl="1" rtl="0">
              <a:spcBef>
                <a:spcPts val="0"/>
              </a:spcBef>
              <a:spcAft>
                <a:spcPts val="0"/>
              </a:spcAft>
              <a:buSzPts val="2600"/>
              <a:buNone/>
              <a:defRPr sz="2600"/>
            </a:lvl2pPr>
            <a:lvl3pPr lvl="2" rtl="0">
              <a:spcBef>
                <a:spcPts val="0"/>
              </a:spcBef>
              <a:spcAft>
                <a:spcPts val="0"/>
              </a:spcAft>
              <a:buSzPts val="2600"/>
              <a:buNone/>
              <a:defRPr sz="2600"/>
            </a:lvl3pPr>
            <a:lvl4pPr lvl="3" rtl="0">
              <a:spcBef>
                <a:spcPts val="0"/>
              </a:spcBef>
              <a:spcAft>
                <a:spcPts val="0"/>
              </a:spcAft>
              <a:buSzPts val="2600"/>
              <a:buNone/>
              <a:defRPr sz="2600"/>
            </a:lvl4pPr>
            <a:lvl5pPr lvl="4" rtl="0">
              <a:spcBef>
                <a:spcPts val="0"/>
              </a:spcBef>
              <a:spcAft>
                <a:spcPts val="0"/>
              </a:spcAft>
              <a:buSzPts val="2600"/>
              <a:buNone/>
              <a:defRPr sz="2600"/>
            </a:lvl5pPr>
            <a:lvl6pPr lvl="5" rtl="0">
              <a:spcBef>
                <a:spcPts val="0"/>
              </a:spcBef>
              <a:spcAft>
                <a:spcPts val="0"/>
              </a:spcAft>
              <a:buSzPts val="2600"/>
              <a:buNone/>
              <a:defRPr sz="2600"/>
            </a:lvl6pPr>
            <a:lvl7pPr lvl="6" rtl="0">
              <a:spcBef>
                <a:spcPts val="0"/>
              </a:spcBef>
              <a:spcAft>
                <a:spcPts val="0"/>
              </a:spcAft>
              <a:buSzPts val="2600"/>
              <a:buNone/>
              <a:defRPr sz="2600"/>
            </a:lvl7pPr>
            <a:lvl8pPr lvl="7" rtl="0">
              <a:spcBef>
                <a:spcPts val="0"/>
              </a:spcBef>
              <a:spcAft>
                <a:spcPts val="0"/>
              </a:spcAft>
              <a:buSzPts val="2600"/>
              <a:buNone/>
              <a:defRPr sz="2600"/>
            </a:lvl8pPr>
            <a:lvl9pPr lvl="8" rtl="0">
              <a:spcBef>
                <a:spcPts val="0"/>
              </a:spcBef>
              <a:spcAft>
                <a:spcPts val="0"/>
              </a:spcAft>
              <a:buSzPts val="2600"/>
              <a:buNone/>
              <a:defRPr sz="2600"/>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rtl="0">
              <a:spcBef>
                <a:spcPts val="0"/>
              </a:spcBef>
              <a:spcAft>
                <a:spcPts val="0"/>
              </a:spcAft>
              <a:buSzPts val="2600"/>
              <a:buNone/>
              <a:defRPr sz="2600"/>
            </a:lvl1pPr>
            <a:lvl2pPr lvl="1" rtl="0">
              <a:spcBef>
                <a:spcPts val="0"/>
              </a:spcBef>
              <a:spcAft>
                <a:spcPts val="0"/>
              </a:spcAft>
              <a:buSzPts val="2600"/>
              <a:buNone/>
              <a:defRPr sz="2600"/>
            </a:lvl2pPr>
            <a:lvl3pPr lvl="2" rtl="0">
              <a:spcBef>
                <a:spcPts val="0"/>
              </a:spcBef>
              <a:spcAft>
                <a:spcPts val="0"/>
              </a:spcAft>
              <a:buSzPts val="2600"/>
              <a:buNone/>
              <a:defRPr sz="2600"/>
            </a:lvl3pPr>
            <a:lvl4pPr lvl="3" rtl="0">
              <a:spcBef>
                <a:spcPts val="0"/>
              </a:spcBef>
              <a:spcAft>
                <a:spcPts val="0"/>
              </a:spcAft>
              <a:buSzPts val="2600"/>
              <a:buNone/>
              <a:defRPr sz="2600"/>
            </a:lvl4pPr>
            <a:lvl5pPr lvl="4" rtl="0">
              <a:spcBef>
                <a:spcPts val="0"/>
              </a:spcBef>
              <a:spcAft>
                <a:spcPts val="0"/>
              </a:spcAft>
              <a:buSzPts val="2600"/>
              <a:buNone/>
              <a:defRPr sz="2600"/>
            </a:lvl5pPr>
            <a:lvl6pPr lvl="5" rtl="0">
              <a:spcBef>
                <a:spcPts val="0"/>
              </a:spcBef>
              <a:spcAft>
                <a:spcPts val="0"/>
              </a:spcAft>
              <a:buSzPts val="2600"/>
              <a:buNone/>
              <a:defRPr sz="2600"/>
            </a:lvl6pPr>
            <a:lvl7pPr lvl="6" rtl="0">
              <a:spcBef>
                <a:spcPts val="0"/>
              </a:spcBef>
              <a:spcAft>
                <a:spcPts val="0"/>
              </a:spcAft>
              <a:buSzPts val="2600"/>
              <a:buNone/>
              <a:defRPr sz="2600"/>
            </a:lvl7pPr>
            <a:lvl8pPr lvl="7" rtl="0">
              <a:spcBef>
                <a:spcPts val="0"/>
              </a:spcBef>
              <a:spcAft>
                <a:spcPts val="0"/>
              </a:spcAft>
              <a:buSzPts val="2600"/>
              <a:buNone/>
              <a:defRPr sz="2600"/>
            </a:lvl8pPr>
            <a:lvl9pPr lvl="8" rtl="0">
              <a:spcBef>
                <a:spcPts val="0"/>
              </a:spcBef>
              <a:spcAft>
                <a:spcPts val="0"/>
              </a:spcAft>
              <a:buSzPts val="2600"/>
              <a:buNone/>
              <a:defRPr sz="2600"/>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rtl="0">
              <a:spcBef>
                <a:spcPts val="0"/>
              </a:spcBef>
              <a:spcAft>
                <a:spcPts val="0"/>
              </a:spcAft>
              <a:buSzPts val="2600"/>
              <a:buNone/>
              <a:defRPr sz="2600"/>
            </a:lvl1pPr>
            <a:lvl2pPr lvl="1" rtl="0">
              <a:spcBef>
                <a:spcPts val="0"/>
              </a:spcBef>
              <a:spcAft>
                <a:spcPts val="0"/>
              </a:spcAft>
              <a:buSzPts val="2600"/>
              <a:buNone/>
              <a:defRPr sz="2600"/>
            </a:lvl2pPr>
            <a:lvl3pPr lvl="2" rtl="0">
              <a:spcBef>
                <a:spcPts val="0"/>
              </a:spcBef>
              <a:spcAft>
                <a:spcPts val="0"/>
              </a:spcAft>
              <a:buSzPts val="2600"/>
              <a:buNone/>
              <a:defRPr sz="2600"/>
            </a:lvl3pPr>
            <a:lvl4pPr lvl="3" rtl="0">
              <a:spcBef>
                <a:spcPts val="0"/>
              </a:spcBef>
              <a:spcAft>
                <a:spcPts val="0"/>
              </a:spcAft>
              <a:buSzPts val="2600"/>
              <a:buNone/>
              <a:defRPr sz="2600"/>
            </a:lvl4pPr>
            <a:lvl5pPr lvl="4" rtl="0">
              <a:spcBef>
                <a:spcPts val="0"/>
              </a:spcBef>
              <a:spcAft>
                <a:spcPts val="0"/>
              </a:spcAft>
              <a:buSzPts val="2600"/>
              <a:buNone/>
              <a:defRPr sz="2600"/>
            </a:lvl5pPr>
            <a:lvl6pPr lvl="5" rtl="0">
              <a:spcBef>
                <a:spcPts val="0"/>
              </a:spcBef>
              <a:spcAft>
                <a:spcPts val="0"/>
              </a:spcAft>
              <a:buSzPts val="2600"/>
              <a:buNone/>
              <a:defRPr sz="2600"/>
            </a:lvl6pPr>
            <a:lvl7pPr lvl="6" rtl="0">
              <a:spcBef>
                <a:spcPts val="0"/>
              </a:spcBef>
              <a:spcAft>
                <a:spcPts val="0"/>
              </a:spcAft>
              <a:buSzPts val="2600"/>
              <a:buNone/>
              <a:defRPr sz="2600"/>
            </a:lvl7pPr>
            <a:lvl8pPr lvl="7" rtl="0">
              <a:spcBef>
                <a:spcPts val="0"/>
              </a:spcBef>
              <a:spcAft>
                <a:spcPts val="0"/>
              </a:spcAft>
              <a:buSzPts val="2600"/>
              <a:buNone/>
              <a:defRPr sz="2600"/>
            </a:lvl8pPr>
            <a:lvl9pPr lvl="8" rtl="0">
              <a:spcBef>
                <a:spcPts val="0"/>
              </a:spcBef>
              <a:spcAft>
                <a:spcPts val="0"/>
              </a:spcAft>
              <a:buSzPts val="2600"/>
              <a:buNone/>
              <a:defRPr sz="2600"/>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rmAutofit/>
          </a:bodyPr>
          <a:lstStyle>
            <a:lvl1pPr lvl="0" rtl="0">
              <a:spcBef>
                <a:spcPts val="0"/>
              </a:spcBef>
              <a:spcAft>
                <a:spcPts val="0"/>
              </a:spcAft>
              <a:buSzPts val="2600"/>
              <a:buNone/>
              <a:defRPr sz="2600"/>
            </a:lvl1pPr>
            <a:lvl2pPr lvl="1" rtl="0">
              <a:spcBef>
                <a:spcPts val="0"/>
              </a:spcBef>
              <a:spcAft>
                <a:spcPts val="0"/>
              </a:spcAft>
              <a:buSzPts val="2600"/>
              <a:buNone/>
              <a:defRPr sz="2600"/>
            </a:lvl2pPr>
            <a:lvl3pPr lvl="2" rtl="0">
              <a:spcBef>
                <a:spcPts val="0"/>
              </a:spcBef>
              <a:spcAft>
                <a:spcPts val="0"/>
              </a:spcAft>
              <a:buSzPts val="2600"/>
              <a:buNone/>
              <a:defRPr sz="2600"/>
            </a:lvl3pPr>
            <a:lvl4pPr lvl="3" rtl="0">
              <a:spcBef>
                <a:spcPts val="0"/>
              </a:spcBef>
              <a:spcAft>
                <a:spcPts val="0"/>
              </a:spcAft>
              <a:buSzPts val="2600"/>
              <a:buNone/>
              <a:defRPr sz="2600"/>
            </a:lvl4pPr>
            <a:lvl5pPr lvl="4" rtl="0">
              <a:spcBef>
                <a:spcPts val="0"/>
              </a:spcBef>
              <a:spcAft>
                <a:spcPts val="0"/>
              </a:spcAft>
              <a:buSzPts val="2600"/>
              <a:buNone/>
              <a:defRPr sz="2600"/>
            </a:lvl5pPr>
            <a:lvl6pPr lvl="5" rtl="0">
              <a:spcBef>
                <a:spcPts val="0"/>
              </a:spcBef>
              <a:spcAft>
                <a:spcPts val="0"/>
              </a:spcAft>
              <a:buSzPts val="2600"/>
              <a:buNone/>
              <a:defRPr sz="2600"/>
            </a:lvl6pPr>
            <a:lvl7pPr lvl="6" rtl="0">
              <a:spcBef>
                <a:spcPts val="0"/>
              </a:spcBef>
              <a:spcAft>
                <a:spcPts val="0"/>
              </a:spcAft>
              <a:buSzPts val="2600"/>
              <a:buNone/>
              <a:defRPr sz="2600"/>
            </a:lvl7pPr>
            <a:lvl8pPr lvl="7" rtl="0">
              <a:spcBef>
                <a:spcPts val="0"/>
              </a:spcBef>
              <a:spcAft>
                <a:spcPts val="0"/>
              </a:spcAft>
              <a:buSzPts val="2600"/>
              <a:buNone/>
              <a:defRPr sz="2600"/>
            </a:lvl8pPr>
            <a:lvl9pPr lvl="8" rtl="0">
              <a:spcBef>
                <a:spcPts val="0"/>
              </a:spcBef>
              <a:spcAft>
                <a:spcPts val="0"/>
              </a:spcAft>
              <a:buSzPts val="2600"/>
              <a:buNone/>
              <a:defRPr sz="2600"/>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lvl1pPr lvl="0" rtl="0">
              <a:spcBef>
                <a:spcPts val="0"/>
              </a:spcBef>
              <a:spcAft>
                <a:spcPts val="0"/>
              </a:spcAft>
              <a:buSzPts val="2600"/>
              <a:buNone/>
              <a:defRPr sz="2600"/>
            </a:lvl1pPr>
            <a:lvl2pPr lvl="1" rtl="0">
              <a:spcBef>
                <a:spcPts val="0"/>
              </a:spcBef>
              <a:spcAft>
                <a:spcPts val="0"/>
              </a:spcAft>
              <a:buSzPts val="2600"/>
              <a:buNone/>
              <a:defRPr sz="2600"/>
            </a:lvl2pPr>
            <a:lvl3pPr lvl="2" rtl="0">
              <a:spcBef>
                <a:spcPts val="0"/>
              </a:spcBef>
              <a:spcAft>
                <a:spcPts val="0"/>
              </a:spcAft>
              <a:buSzPts val="2600"/>
              <a:buNone/>
              <a:defRPr sz="2600"/>
            </a:lvl3pPr>
            <a:lvl4pPr lvl="3" rtl="0">
              <a:spcBef>
                <a:spcPts val="0"/>
              </a:spcBef>
              <a:spcAft>
                <a:spcPts val="0"/>
              </a:spcAft>
              <a:buSzPts val="2600"/>
              <a:buNone/>
              <a:defRPr sz="2600"/>
            </a:lvl4pPr>
            <a:lvl5pPr lvl="4" rtl="0">
              <a:spcBef>
                <a:spcPts val="0"/>
              </a:spcBef>
              <a:spcAft>
                <a:spcPts val="0"/>
              </a:spcAft>
              <a:buSzPts val="2600"/>
              <a:buNone/>
              <a:defRPr sz="2600"/>
            </a:lvl5pPr>
            <a:lvl6pPr lvl="5" rtl="0">
              <a:spcBef>
                <a:spcPts val="0"/>
              </a:spcBef>
              <a:spcAft>
                <a:spcPts val="0"/>
              </a:spcAft>
              <a:buSzPts val="2600"/>
              <a:buNone/>
              <a:defRPr sz="2600"/>
            </a:lvl6pPr>
            <a:lvl7pPr lvl="6" rtl="0">
              <a:spcBef>
                <a:spcPts val="0"/>
              </a:spcBef>
              <a:spcAft>
                <a:spcPts val="0"/>
              </a:spcAft>
              <a:buSzPts val="2600"/>
              <a:buNone/>
              <a:defRPr sz="2600"/>
            </a:lvl7pPr>
            <a:lvl8pPr lvl="7" rtl="0">
              <a:spcBef>
                <a:spcPts val="0"/>
              </a:spcBef>
              <a:spcAft>
                <a:spcPts val="0"/>
              </a:spcAft>
              <a:buSzPts val="2600"/>
              <a:buNone/>
              <a:defRPr sz="2600"/>
            </a:lvl8pPr>
            <a:lvl9pPr lvl="8" rtl="0">
              <a:spcBef>
                <a:spcPts val="0"/>
              </a:spcBef>
              <a:spcAft>
                <a:spcPts val="0"/>
              </a:spcAft>
              <a:buSzPts val="2600"/>
              <a:buNone/>
              <a:defRPr sz="2600"/>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3.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1pPr>
            <a:lvl2pPr lvl="1" rt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2pPr>
            <a:lvl3pPr lvl="2" rt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3pPr>
            <a:lvl4pPr lvl="3" rt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4pPr>
            <a:lvl5pPr lvl="4" rt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5pPr>
            <a:lvl6pPr lvl="5" rt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6pPr>
            <a:lvl7pPr lvl="6" rt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7pPr>
            <a:lvl8pPr lvl="7" rt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8pPr>
            <a:lvl9pPr lvl="8" rt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rtl="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rtl="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rtl="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rtl="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rtl="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rtl="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rtl="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rtl="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rtl="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accent1"/>
                </a:solidFill>
                <a:latin typeface="Lato"/>
                <a:ea typeface="Lato"/>
                <a:cs typeface="Lato"/>
                <a:sym typeface="Lato"/>
              </a:defRPr>
            </a:lvl1pPr>
            <a:lvl2pPr lvl="1" rtl="0" algn="r">
              <a:buNone/>
              <a:defRPr sz="1000">
                <a:solidFill>
                  <a:schemeClr val="accent1"/>
                </a:solidFill>
                <a:latin typeface="Lato"/>
                <a:ea typeface="Lato"/>
                <a:cs typeface="Lato"/>
                <a:sym typeface="Lato"/>
              </a:defRPr>
            </a:lvl2pPr>
            <a:lvl3pPr lvl="2" rtl="0" algn="r">
              <a:buNone/>
              <a:defRPr sz="1000">
                <a:solidFill>
                  <a:schemeClr val="accent1"/>
                </a:solidFill>
                <a:latin typeface="Lato"/>
                <a:ea typeface="Lato"/>
                <a:cs typeface="Lato"/>
                <a:sym typeface="Lato"/>
              </a:defRPr>
            </a:lvl3pPr>
            <a:lvl4pPr lvl="3" rtl="0" algn="r">
              <a:buNone/>
              <a:defRPr sz="1000">
                <a:solidFill>
                  <a:schemeClr val="accent1"/>
                </a:solidFill>
                <a:latin typeface="Lato"/>
                <a:ea typeface="Lato"/>
                <a:cs typeface="Lato"/>
                <a:sym typeface="Lato"/>
              </a:defRPr>
            </a:lvl4pPr>
            <a:lvl5pPr lvl="4" rtl="0" algn="r">
              <a:buNone/>
              <a:defRPr sz="1000">
                <a:solidFill>
                  <a:schemeClr val="accent1"/>
                </a:solidFill>
                <a:latin typeface="Lato"/>
                <a:ea typeface="Lato"/>
                <a:cs typeface="Lato"/>
                <a:sym typeface="Lato"/>
              </a:defRPr>
            </a:lvl5pPr>
            <a:lvl6pPr lvl="5" rtl="0" algn="r">
              <a:buNone/>
              <a:defRPr sz="1000">
                <a:solidFill>
                  <a:schemeClr val="accent1"/>
                </a:solidFill>
                <a:latin typeface="Lato"/>
                <a:ea typeface="Lato"/>
                <a:cs typeface="Lato"/>
                <a:sym typeface="Lato"/>
              </a:defRPr>
            </a:lvl6pPr>
            <a:lvl7pPr lvl="6" rtl="0" algn="r">
              <a:buNone/>
              <a:defRPr sz="1000">
                <a:solidFill>
                  <a:schemeClr val="accent1"/>
                </a:solidFill>
                <a:latin typeface="Lato"/>
                <a:ea typeface="Lato"/>
                <a:cs typeface="Lato"/>
                <a:sym typeface="Lato"/>
              </a:defRPr>
            </a:lvl7pPr>
            <a:lvl8pPr lvl="7" rtl="0" algn="r">
              <a:buNone/>
              <a:defRPr sz="1000">
                <a:solidFill>
                  <a:schemeClr val="accent1"/>
                </a:solidFill>
                <a:latin typeface="Lato"/>
                <a:ea typeface="Lato"/>
                <a:cs typeface="Lato"/>
                <a:sym typeface="Lato"/>
              </a:defRPr>
            </a:lvl8pPr>
            <a:lvl9pPr lvl="8" rtl="0"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wiss-2">
    <p:bg>
      <p:bgPr>
        <a:solidFill>
          <a:schemeClr val="lt1"/>
        </a:solidFill>
      </p:bgPr>
    </p:bg>
    <p:spTree>
      <p:nvGrpSpPr>
        <p:cNvPr id="82" name="Shape 82"/>
        <p:cNvGrpSpPr/>
        <p:nvPr/>
      </p:nvGrpSpPr>
      <p:grpSpPr>
        <a:xfrm>
          <a:off x="0" y="0"/>
          <a:ext cx="0" cy="0"/>
          <a:chOff x="0" y="0"/>
          <a:chExt cx="0" cy="0"/>
        </a:xfrm>
      </p:grpSpPr>
      <p:sp>
        <p:nvSpPr>
          <p:cNvPr id="83" name="Google Shape;83;p13"/>
          <p:cNvSpPr txBox="1"/>
          <p:nvPr>
            <p:ph type="title"/>
          </p:nvPr>
        </p:nvSpPr>
        <p:spPr>
          <a:xfrm>
            <a:off x="2400250" y="575950"/>
            <a:ext cx="6321600" cy="6354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1pPr>
            <a:lvl2pPr lvl="1"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2pPr>
            <a:lvl3pPr lvl="2"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3pPr>
            <a:lvl4pPr lvl="3"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4pPr>
            <a:lvl5pPr lvl="4"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5pPr>
            <a:lvl6pPr lvl="5"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6pPr>
            <a:lvl7pPr lvl="6"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7pPr>
            <a:lvl8pPr lvl="7"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8pPr>
            <a:lvl9pPr lvl="8"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9pPr>
          </a:lstStyle>
          <a:p/>
        </p:txBody>
      </p:sp>
      <p:sp>
        <p:nvSpPr>
          <p:cNvPr id="84" name="Google Shape;84;p13"/>
          <p:cNvSpPr txBox="1"/>
          <p:nvPr>
            <p:ph idx="1" type="body"/>
          </p:nvPr>
        </p:nvSpPr>
        <p:spPr>
          <a:xfrm>
            <a:off x="2410112" y="1595776"/>
            <a:ext cx="6321600" cy="3002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indent="-317500" lvl="1" marL="914400" rtl="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2pPr>
            <a:lvl3pPr indent="-317500" lvl="2" marL="1371600" rtl="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3pPr>
            <a:lvl4pPr indent="-317500" lvl="3" marL="1828800" rtl="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4pPr>
            <a:lvl5pPr indent="-317500" lvl="4" marL="2286000" rtl="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5pPr>
            <a:lvl6pPr indent="-317500" lvl="5" marL="2743200" rtl="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6pPr>
            <a:lvl7pPr indent="-317500" lvl="6" marL="3200400" rtl="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7pPr>
            <a:lvl8pPr indent="-317500" lvl="7" marL="3657600" rtl="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8pPr>
            <a:lvl9pPr indent="-317500" lvl="8" marL="4114800" rtl="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9pPr>
          </a:lstStyle>
          <a:p/>
        </p:txBody>
      </p:sp>
      <p:sp>
        <p:nvSpPr>
          <p:cNvPr id="85" name="Google Shape;85;p13"/>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latin typeface="Lato"/>
                <a:ea typeface="Lato"/>
                <a:cs typeface="Lato"/>
                <a:sym typeface="Lato"/>
              </a:defRPr>
            </a:lvl1pPr>
            <a:lvl2pPr lvl="1" rtl="0" algn="r">
              <a:buNone/>
              <a:defRPr sz="1000">
                <a:solidFill>
                  <a:schemeClr val="dk2"/>
                </a:solidFill>
                <a:latin typeface="Lato"/>
                <a:ea typeface="Lato"/>
                <a:cs typeface="Lato"/>
                <a:sym typeface="Lato"/>
              </a:defRPr>
            </a:lvl2pPr>
            <a:lvl3pPr lvl="2" rtl="0" algn="r">
              <a:buNone/>
              <a:defRPr sz="1000">
                <a:solidFill>
                  <a:schemeClr val="dk2"/>
                </a:solidFill>
                <a:latin typeface="Lato"/>
                <a:ea typeface="Lato"/>
                <a:cs typeface="Lato"/>
                <a:sym typeface="Lato"/>
              </a:defRPr>
            </a:lvl3pPr>
            <a:lvl4pPr lvl="3" rtl="0" algn="r">
              <a:buNone/>
              <a:defRPr sz="1000">
                <a:solidFill>
                  <a:schemeClr val="dk2"/>
                </a:solidFill>
                <a:latin typeface="Lato"/>
                <a:ea typeface="Lato"/>
                <a:cs typeface="Lato"/>
                <a:sym typeface="Lato"/>
              </a:defRPr>
            </a:lvl4pPr>
            <a:lvl5pPr lvl="4" rtl="0" algn="r">
              <a:buNone/>
              <a:defRPr sz="1000">
                <a:solidFill>
                  <a:schemeClr val="dk2"/>
                </a:solidFill>
                <a:latin typeface="Lato"/>
                <a:ea typeface="Lato"/>
                <a:cs typeface="Lato"/>
                <a:sym typeface="Lato"/>
              </a:defRPr>
            </a:lvl5pPr>
            <a:lvl6pPr lvl="5" rtl="0" algn="r">
              <a:buNone/>
              <a:defRPr sz="1000">
                <a:solidFill>
                  <a:schemeClr val="dk2"/>
                </a:solidFill>
                <a:latin typeface="Lato"/>
                <a:ea typeface="Lato"/>
                <a:cs typeface="Lato"/>
                <a:sym typeface="Lato"/>
              </a:defRPr>
            </a:lvl6pPr>
            <a:lvl7pPr lvl="6" rtl="0" algn="r">
              <a:buNone/>
              <a:defRPr sz="1000">
                <a:solidFill>
                  <a:schemeClr val="dk2"/>
                </a:solidFill>
                <a:latin typeface="Lato"/>
                <a:ea typeface="Lato"/>
                <a:cs typeface="Lato"/>
                <a:sym typeface="Lato"/>
              </a:defRPr>
            </a:lvl7pPr>
            <a:lvl8pPr lvl="7" rtl="0" algn="r">
              <a:buNone/>
              <a:defRPr sz="1000">
                <a:solidFill>
                  <a:schemeClr val="dk2"/>
                </a:solidFill>
                <a:latin typeface="Lato"/>
                <a:ea typeface="Lato"/>
                <a:cs typeface="Lato"/>
                <a:sym typeface="Lato"/>
              </a:defRPr>
            </a:lvl8pPr>
            <a:lvl9pPr lvl="8" rtl="0" algn="r">
              <a:buNone/>
              <a:defRPr sz="1000">
                <a:solidFill>
                  <a:schemeClr val="dk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5.png"/><Relationship Id="rId4" Type="http://schemas.openxmlformats.org/officeDocument/2006/relationships/image" Target="../media/image7.png"/><Relationship Id="rId5" Type="http://schemas.openxmlformats.org/officeDocument/2006/relationships/image" Target="../media/image3.png"/><Relationship Id="rId6"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25"/>
          <p:cNvSpPr txBox="1"/>
          <p:nvPr>
            <p:ph type="ctrTitle"/>
          </p:nvPr>
        </p:nvSpPr>
        <p:spPr>
          <a:xfrm>
            <a:off x="2748325" y="630225"/>
            <a:ext cx="5588700" cy="1542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2"/>
              </a:buClr>
              <a:buSzPts val="990"/>
              <a:buFont typeface="Arial"/>
              <a:buNone/>
            </a:pPr>
            <a:r>
              <a:rPr lang="en" sz="3940"/>
              <a:t>Airbnb Rental Price Prediction                  San Francisco</a:t>
            </a:r>
            <a:endParaRPr sz="5020"/>
          </a:p>
        </p:txBody>
      </p:sp>
      <p:sp>
        <p:nvSpPr>
          <p:cNvPr id="150" name="Google Shape;150;p25"/>
          <p:cNvSpPr txBox="1"/>
          <p:nvPr>
            <p:ph idx="1" type="subTitle"/>
          </p:nvPr>
        </p:nvSpPr>
        <p:spPr>
          <a:xfrm>
            <a:off x="2794375" y="2922800"/>
            <a:ext cx="5496600" cy="1542000"/>
          </a:xfrm>
          <a:prstGeom prst="rect">
            <a:avLst/>
          </a:prstGeom>
        </p:spPr>
        <p:txBody>
          <a:bodyPr anchorCtr="0" anchor="b" bIns="91425" lIns="91425" spcFirstLastPara="1" rIns="91425" wrap="square" tIns="91425">
            <a:normAutofit lnSpcReduction="10000"/>
          </a:bodyPr>
          <a:lstStyle/>
          <a:p>
            <a:pPr indent="0" lvl="0" marL="0" rtl="0" algn="l">
              <a:spcBef>
                <a:spcPts val="0"/>
              </a:spcBef>
              <a:spcAft>
                <a:spcPts val="0"/>
              </a:spcAft>
              <a:buClr>
                <a:schemeClr val="dk2"/>
              </a:buClr>
              <a:buSzPts val="1100"/>
              <a:buFont typeface="Arial"/>
              <a:buNone/>
            </a:pPr>
            <a:r>
              <a:rPr b="1" lang="en" sz="1500">
                <a:latin typeface="Raleway"/>
                <a:ea typeface="Raleway"/>
                <a:cs typeface="Raleway"/>
                <a:sym typeface="Raleway"/>
              </a:rPr>
              <a:t>INFO 7390 Advances in Data Sciences and Architecture</a:t>
            </a:r>
            <a:endParaRPr b="1" sz="1500">
              <a:latin typeface="Raleway"/>
              <a:ea typeface="Raleway"/>
              <a:cs typeface="Raleway"/>
              <a:sym typeface="Raleway"/>
            </a:endParaRPr>
          </a:p>
          <a:p>
            <a:pPr indent="0" lvl="0" marL="0" rtl="0" algn="l">
              <a:spcBef>
                <a:spcPts val="0"/>
              </a:spcBef>
              <a:spcAft>
                <a:spcPts val="0"/>
              </a:spcAft>
              <a:buClr>
                <a:schemeClr val="dk2"/>
              </a:buClr>
              <a:buSzPts val="1100"/>
              <a:buFont typeface="Arial"/>
              <a:buNone/>
            </a:pPr>
            <a:r>
              <a:t/>
            </a:r>
            <a:endParaRPr b="1" sz="1500">
              <a:latin typeface="Raleway"/>
              <a:ea typeface="Raleway"/>
              <a:cs typeface="Raleway"/>
              <a:sym typeface="Raleway"/>
            </a:endParaRPr>
          </a:p>
          <a:p>
            <a:pPr indent="0" lvl="0" marL="0" rtl="0" algn="l">
              <a:spcBef>
                <a:spcPts val="0"/>
              </a:spcBef>
              <a:spcAft>
                <a:spcPts val="0"/>
              </a:spcAft>
              <a:buClr>
                <a:schemeClr val="dk2"/>
              </a:buClr>
              <a:buSzPts val="1100"/>
              <a:buFont typeface="Arial"/>
              <a:buNone/>
            </a:pPr>
            <a:r>
              <a:rPr b="1" lang="en" sz="1500">
                <a:latin typeface="Raleway"/>
                <a:ea typeface="Raleway"/>
                <a:cs typeface="Raleway"/>
                <a:sym typeface="Raleway"/>
              </a:rPr>
              <a:t>Submitted by:</a:t>
            </a:r>
            <a:endParaRPr b="1" sz="1500">
              <a:latin typeface="Raleway"/>
              <a:ea typeface="Raleway"/>
              <a:cs typeface="Raleway"/>
              <a:sym typeface="Raleway"/>
            </a:endParaRPr>
          </a:p>
          <a:p>
            <a:pPr indent="-323850" lvl="0" marL="457200" rtl="0" algn="l">
              <a:spcBef>
                <a:spcPts val="0"/>
              </a:spcBef>
              <a:spcAft>
                <a:spcPts val="0"/>
              </a:spcAft>
              <a:buClr>
                <a:schemeClr val="lt1"/>
              </a:buClr>
              <a:buSzPts val="1500"/>
              <a:buFont typeface="Raleway"/>
              <a:buChar char="●"/>
            </a:pPr>
            <a:r>
              <a:rPr b="1" lang="en" sz="1500">
                <a:latin typeface="Raleway"/>
                <a:ea typeface="Raleway"/>
                <a:cs typeface="Raleway"/>
                <a:sym typeface="Raleway"/>
              </a:rPr>
              <a:t>Aditi Krishna</a:t>
            </a:r>
            <a:endParaRPr b="1" sz="1500">
              <a:latin typeface="Raleway"/>
              <a:ea typeface="Raleway"/>
              <a:cs typeface="Raleway"/>
              <a:sym typeface="Raleway"/>
            </a:endParaRPr>
          </a:p>
          <a:p>
            <a:pPr indent="-323850" lvl="0" marL="457200" rtl="0" algn="l">
              <a:spcBef>
                <a:spcPts val="0"/>
              </a:spcBef>
              <a:spcAft>
                <a:spcPts val="0"/>
              </a:spcAft>
              <a:buClr>
                <a:schemeClr val="lt1"/>
              </a:buClr>
              <a:buSzPts val="1500"/>
              <a:buFont typeface="Raleway"/>
              <a:buChar char="●"/>
            </a:pPr>
            <a:r>
              <a:rPr b="1" lang="en" sz="1500">
                <a:latin typeface="Raleway"/>
                <a:ea typeface="Raleway"/>
                <a:cs typeface="Raleway"/>
                <a:sym typeface="Raleway"/>
              </a:rPr>
              <a:t>Pranshu Dixit</a:t>
            </a:r>
            <a:endParaRPr b="1" sz="1500">
              <a:latin typeface="Raleway"/>
              <a:ea typeface="Raleway"/>
              <a:cs typeface="Raleway"/>
              <a:sym typeface="Raleway"/>
            </a:endParaRPr>
          </a:p>
          <a:p>
            <a:pPr indent="-323850" lvl="0" marL="457200" rtl="0" algn="l">
              <a:spcBef>
                <a:spcPts val="0"/>
              </a:spcBef>
              <a:spcAft>
                <a:spcPts val="0"/>
              </a:spcAft>
              <a:buClr>
                <a:schemeClr val="lt1"/>
              </a:buClr>
              <a:buSzPts val="1500"/>
              <a:buFont typeface="Raleway"/>
              <a:buChar char="●"/>
            </a:pPr>
            <a:r>
              <a:rPr b="1" lang="en" sz="1500">
                <a:latin typeface="Raleway"/>
                <a:ea typeface="Raleway"/>
                <a:cs typeface="Raleway"/>
                <a:sym typeface="Raleway"/>
              </a:rPr>
              <a:t>Shreya Patil</a:t>
            </a:r>
            <a:endParaRPr/>
          </a:p>
        </p:txBody>
      </p:sp>
      <p:pic>
        <p:nvPicPr>
          <p:cNvPr id="151" name="Google Shape;151;p25"/>
          <p:cNvPicPr preferRelativeResize="0"/>
          <p:nvPr/>
        </p:nvPicPr>
        <p:blipFill>
          <a:blip r:embed="rId3">
            <a:alphaModFix/>
          </a:blip>
          <a:stretch>
            <a:fillRect/>
          </a:stretch>
        </p:blipFill>
        <p:spPr>
          <a:xfrm>
            <a:off x="375025" y="630225"/>
            <a:ext cx="2419348" cy="2419348"/>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6"/>
          <p:cNvSpPr txBox="1"/>
          <p:nvPr>
            <p:ph type="title"/>
          </p:nvPr>
        </p:nvSpPr>
        <p:spPr>
          <a:xfrm>
            <a:off x="460600" y="522000"/>
            <a:ext cx="86832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440"/>
              <a:t>Introduction </a:t>
            </a:r>
            <a:endParaRPr sz="2440"/>
          </a:p>
        </p:txBody>
      </p:sp>
      <p:sp>
        <p:nvSpPr>
          <p:cNvPr id="157" name="Google Shape;157;p26"/>
          <p:cNvSpPr txBox="1"/>
          <p:nvPr>
            <p:ph idx="1" type="body"/>
          </p:nvPr>
        </p:nvSpPr>
        <p:spPr>
          <a:xfrm>
            <a:off x="276375" y="1318800"/>
            <a:ext cx="5634900" cy="3579000"/>
          </a:xfrm>
          <a:prstGeom prst="rect">
            <a:avLst/>
          </a:prstGeom>
        </p:spPr>
        <p:txBody>
          <a:bodyPr anchorCtr="0" anchor="t" bIns="91425" lIns="91425" spcFirstLastPara="1" rIns="91425" wrap="square" tIns="91425">
            <a:noAutofit/>
          </a:bodyPr>
          <a:lstStyle/>
          <a:p>
            <a:pPr indent="-330200" lvl="0" marL="457200" rtl="0" algn="l">
              <a:lnSpc>
                <a:spcPct val="115000"/>
              </a:lnSpc>
              <a:spcBef>
                <a:spcPts val="1100"/>
              </a:spcBef>
              <a:spcAft>
                <a:spcPts val="0"/>
              </a:spcAft>
              <a:buSzPts val="1600"/>
              <a:buFont typeface="Arial"/>
              <a:buChar char="●"/>
            </a:pPr>
            <a:r>
              <a:rPr lang="en" sz="1600">
                <a:highlight>
                  <a:srgbClr val="FFFFFF"/>
                </a:highlight>
                <a:latin typeface="Arial"/>
                <a:ea typeface="Arial"/>
                <a:cs typeface="Arial"/>
                <a:sym typeface="Arial"/>
              </a:rPr>
              <a:t>Airbnb is an </a:t>
            </a:r>
            <a:r>
              <a:rPr b="1" lang="en" sz="1600">
                <a:highlight>
                  <a:srgbClr val="FFFFFF"/>
                </a:highlight>
                <a:latin typeface="Arial"/>
                <a:ea typeface="Arial"/>
                <a:cs typeface="Arial"/>
                <a:sym typeface="Arial"/>
              </a:rPr>
              <a:t>online marketplace</a:t>
            </a:r>
            <a:r>
              <a:rPr lang="en" sz="1600">
                <a:highlight>
                  <a:srgbClr val="FFFFFF"/>
                </a:highlight>
                <a:latin typeface="Arial"/>
                <a:ea typeface="Arial"/>
                <a:cs typeface="Arial"/>
                <a:sym typeface="Arial"/>
              </a:rPr>
              <a:t> that connects people who want to rent out their homes with people who are looking for accommodations in specific locales</a:t>
            </a:r>
            <a:endParaRPr sz="1600">
              <a:highlight>
                <a:srgbClr val="FFFFFF"/>
              </a:highlight>
              <a:latin typeface="Arial"/>
              <a:ea typeface="Arial"/>
              <a:cs typeface="Arial"/>
              <a:sym typeface="Arial"/>
            </a:endParaRPr>
          </a:p>
          <a:p>
            <a:pPr indent="-330200" lvl="0" marL="457200" marR="0" rtl="0" algn="l">
              <a:lnSpc>
                <a:spcPct val="115000"/>
              </a:lnSpc>
              <a:spcBef>
                <a:spcPts val="1000"/>
              </a:spcBef>
              <a:spcAft>
                <a:spcPts val="0"/>
              </a:spcAft>
              <a:buSzPts val="1600"/>
              <a:buFont typeface="Arial"/>
              <a:buChar char="●"/>
            </a:pPr>
            <a:r>
              <a:rPr lang="en" sz="1600">
                <a:highlight>
                  <a:srgbClr val="FFFFFF"/>
                </a:highlight>
                <a:latin typeface="Arial"/>
                <a:ea typeface="Arial"/>
                <a:cs typeface="Arial"/>
                <a:sym typeface="Arial"/>
              </a:rPr>
              <a:t>In big cosmopoliton cities with a lot of tourism, landlords move their properties out of the long-term rentals and for-sale markets, and into the short-term rental market by turning their rooms and properties into short-term lets which offers an alternative and lucrative source of revenue</a:t>
            </a:r>
            <a:endParaRPr sz="1600">
              <a:highlight>
                <a:srgbClr val="FFFFFF"/>
              </a:highlight>
              <a:latin typeface="Arial"/>
              <a:ea typeface="Arial"/>
              <a:cs typeface="Arial"/>
              <a:sym typeface="Arial"/>
            </a:endParaRPr>
          </a:p>
          <a:p>
            <a:pPr indent="-330200" lvl="0" marL="457200" rtl="0" algn="l">
              <a:lnSpc>
                <a:spcPct val="115000"/>
              </a:lnSpc>
              <a:spcBef>
                <a:spcPts val="1100"/>
              </a:spcBef>
              <a:spcAft>
                <a:spcPts val="0"/>
              </a:spcAft>
              <a:buSzPts val="1600"/>
              <a:buFont typeface="Arial"/>
              <a:buChar char="●"/>
            </a:pPr>
            <a:r>
              <a:rPr lang="en" sz="1600">
                <a:highlight>
                  <a:srgbClr val="FFFFFF"/>
                </a:highlight>
                <a:latin typeface="Arial"/>
                <a:ea typeface="Arial"/>
                <a:cs typeface="Arial"/>
                <a:sym typeface="Arial"/>
              </a:rPr>
              <a:t>The prices of these properties should be optimally set, given the demand and the property-specific features</a:t>
            </a:r>
            <a:endParaRPr sz="1600">
              <a:highlight>
                <a:srgbClr val="FFFFFF"/>
              </a:highlight>
              <a:latin typeface="Arial"/>
              <a:ea typeface="Arial"/>
              <a:cs typeface="Arial"/>
              <a:sym typeface="Arial"/>
            </a:endParaRPr>
          </a:p>
          <a:p>
            <a:pPr indent="0" lvl="0" marL="0" rtl="0" algn="l">
              <a:lnSpc>
                <a:spcPct val="115000"/>
              </a:lnSpc>
              <a:spcBef>
                <a:spcPts val="1000"/>
              </a:spcBef>
              <a:spcAft>
                <a:spcPts val="1000"/>
              </a:spcAft>
              <a:buNone/>
            </a:pPr>
            <a:r>
              <a:t/>
            </a:r>
            <a:endParaRPr sz="1600"/>
          </a:p>
        </p:txBody>
      </p:sp>
      <p:pic>
        <p:nvPicPr>
          <p:cNvPr id="158" name="Google Shape;158;p26"/>
          <p:cNvPicPr preferRelativeResize="0"/>
          <p:nvPr/>
        </p:nvPicPr>
        <p:blipFill>
          <a:blip r:embed="rId3">
            <a:alphaModFix/>
          </a:blip>
          <a:stretch>
            <a:fillRect/>
          </a:stretch>
        </p:blipFill>
        <p:spPr>
          <a:xfrm>
            <a:off x="5911300" y="1690375"/>
            <a:ext cx="3125647" cy="207409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7"/>
          <p:cNvSpPr txBox="1"/>
          <p:nvPr>
            <p:ph type="title"/>
          </p:nvPr>
        </p:nvSpPr>
        <p:spPr>
          <a:xfrm>
            <a:off x="436500" y="522000"/>
            <a:ext cx="87072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990"/>
              <a:buFont typeface="Arial"/>
              <a:buNone/>
            </a:pPr>
            <a:r>
              <a:rPr lang="en" sz="2440"/>
              <a:t>Problem and About the Dataset</a:t>
            </a:r>
            <a:endParaRPr sz="2440"/>
          </a:p>
        </p:txBody>
      </p:sp>
      <p:sp>
        <p:nvSpPr>
          <p:cNvPr id="164" name="Google Shape;164;p27"/>
          <p:cNvSpPr txBox="1"/>
          <p:nvPr>
            <p:ph idx="1" type="body"/>
          </p:nvPr>
        </p:nvSpPr>
        <p:spPr>
          <a:xfrm>
            <a:off x="307075" y="1442225"/>
            <a:ext cx="8400300" cy="3002400"/>
          </a:xfrm>
          <a:prstGeom prst="rect">
            <a:avLst/>
          </a:prstGeom>
        </p:spPr>
        <p:txBody>
          <a:bodyPr anchorCtr="0" anchor="t" bIns="91425" lIns="91425" spcFirstLastPara="1" rIns="91425" wrap="square" tIns="91425">
            <a:noAutofit/>
          </a:bodyPr>
          <a:lstStyle/>
          <a:p>
            <a:pPr indent="-330200" lvl="0" marL="457200" rtl="0" algn="l">
              <a:spcBef>
                <a:spcPts val="1100"/>
              </a:spcBef>
              <a:spcAft>
                <a:spcPts val="0"/>
              </a:spcAft>
              <a:buSzPts val="1600"/>
              <a:buFont typeface="Arial"/>
              <a:buChar char="●"/>
            </a:pPr>
            <a:r>
              <a:rPr b="1" lang="en" sz="1600">
                <a:highlight>
                  <a:srgbClr val="FFFFFF"/>
                </a:highlight>
                <a:latin typeface="Arial"/>
                <a:ea typeface="Arial"/>
                <a:cs typeface="Arial"/>
                <a:sym typeface="Arial"/>
              </a:rPr>
              <a:t>Airbnb price prediction</a:t>
            </a:r>
            <a:r>
              <a:rPr lang="en" sz="1600">
                <a:highlight>
                  <a:srgbClr val="FFFFFF"/>
                </a:highlight>
                <a:latin typeface="Arial"/>
                <a:ea typeface="Arial"/>
                <a:cs typeface="Arial"/>
                <a:sym typeface="Arial"/>
              </a:rPr>
              <a:t> is a supervised machine learning regression problem</a:t>
            </a:r>
            <a:endParaRPr sz="1600">
              <a:highlight>
                <a:srgbClr val="FFFFFF"/>
              </a:highlight>
              <a:latin typeface="Arial"/>
              <a:ea typeface="Arial"/>
              <a:cs typeface="Arial"/>
              <a:sym typeface="Arial"/>
            </a:endParaRPr>
          </a:p>
          <a:p>
            <a:pPr indent="-330200" lvl="0" marL="457200" rtl="0" algn="l">
              <a:spcBef>
                <a:spcPts val="1000"/>
              </a:spcBef>
              <a:spcAft>
                <a:spcPts val="0"/>
              </a:spcAft>
              <a:buSzPts val="1600"/>
              <a:buFont typeface="Arial"/>
              <a:buChar char="●"/>
            </a:pPr>
            <a:r>
              <a:rPr lang="en" sz="1600">
                <a:highlight>
                  <a:srgbClr val="FFFFFF"/>
                </a:highlight>
                <a:latin typeface="Arial"/>
                <a:ea typeface="Arial"/>
                <a:cs typeface="Arial"/>
                <a:sym typeface="Arial"/>
              </a:rPr>
              <a:t>We aim to build the best model using linear regression, ridge regression, linear support vector regressors, k-nearest neighbours, and random forests. We tune the hyperparameters for few of the models </a:t>
            </a:r>
            <a:endParaRPr sz="1600">
              <a:highlight>
                <a:srgbClr val="FFFFFF"/>
              </a:highlight>
              <a:latin typeface="Arial"/>
              <a:ea typeface="Arial"/>
              <a:cs typeface="Arial"/>
              <a:sym typeface="Arial"/>
            </a:endParaRPr>
          </a:p>
          <a:p>
            <a:pPr indent="-330200" lvl="0" marL="457200" rtl="0" algn="l">
              <a:spcBef>
                <a:spcPts val="1000"/>
              </a:spcBef>
              <a:spcAft>
                <a:spcPts val="0"/>
              </a:spcAft>
              <a:buSzPts val="1600"/>
              <a:buFont typeface="Arial"/>
              <a:buChar char="●"/>
            </a:pPr>
            <a:r>
              <a:rPr lang="en" sz="1600">
                <a:highlight>
                  <a:srgbClr val="FFFFFF"/>
                </a:highlight>
                <a:latin typeface="Arial"/>
                <a:ea typeface="Arial"/>
                <a:cs typeface="Arial"/>
                <a:sym typeface="Arial"/>
              </a:rPr>
              <a:t>The performance of each of these models are evaluated and compared</a:t>
            </a:r>
            <a:endParaRPr sz="1600">
              <a:highlight>
                <a:srgbClr val="FFFFFF"/>
              </a:highlight>
              <a:latin typeface="Arial"/>
              <a:ea typeface="Arial"/>
              <a:cs typeface="Arial"/>
              <a:sym typeface="Arial"/>
            </a:endParaRPr>
          </a:p>
          <a:p>
            <a:pPr indent="-330200" lvl="0" marL="457200" marR="0" rtl="0" algn="l">
              <a:lnSpc>
                <a:spcPct val="115000"/>
              </a:lnSpc>
              <a:spcBef>
                <a:spcPts val="1100"/>
              </a:spcBef>
              <a:spcAft>
                <a:spcPts val="0"/>
              </a:spcAft>
              <a:buSzPts val="1600"/>
              <a:buFont typeface="Arial"/>
              <a:buChar char="●"/>
            </a:pPr>
            <a:r>
              <a:rPr b="1" lang="en" sz="1600">
                <a:highlight>
                  <a:srgbClr val="FFFFFF"/>
                </a:highlight>
                <a:latin typeface="Arial"/>
                <a:ea typeface="Arial"/>
                <a:cs typeface="Arial"/>
                <a:sym typeface="Arial"/>
              </a:rPr>
              <a:t>Dataset: “Inside Airbnb”</a:t>
            </a:r>
            <a:r>
              <a:rPr lang="en" sz="1600">
                <a:highlight>
                  <a:srgbClr val="FFFFFF"/>
                </a:highlight>
                <a:latin typeface="Arial"/>
                <a:ea typeface="Arial"/>
                <a:cs typeface="Arial"/>
                <a:sym typeface="Arial"/>
              </a:rPr>
              <a:t> is an independent, non-commercial organization that collects scraped data that allows you to explore how Airbnb is being used in cities around the world</a:t>
            </a:r>
            <a:endParaRPr sz="1600">
              <a:highlight>
                <a:srgbClr val="FFFFFF"/>
              </a:highlight>
              <a:latin typeface="Arial"/>
              <a:ea typeface="Arial"/>
              <a:cs typeface="Arial"/>
              <a:sym typeface="Arial"/>
            </a:endParaRPr>
          </a:p>
          <a:p>
            <a:pPr indent="-330200" lvl="0" marL="457200" marR="0" rtl="0" algn="l">
              <a:lnSpc>
                <a:spcPct val="115000"/>
              </a:lnSpc>
              <a:spcBef>
                <a:spcPts val="1100"/>
              </a:spcBef>
              <a:spcAft>
                <a:spcPts val="1000"/>
              </a:spcAft>
              <a:buSzPts val="1600"/>
              <a:buFont typeface="Arial"/>
              <a:buChar char="●"/>
            </a:pPr>
            <a:r>
              <a:rPr lang="en" sz="1600">
                <a:highlight>
                  <a:srgbClr val="FFFFFF"/>
                </a:highlight>
                <a:latin typeface="Arial"/>
                <a:ea typeface="Arial"/>
                <a:cs typeface="Arial"/>
                <a:sym typeface="Arial"/>
              </a:rPr>
              <a:t>We aim to predict the prices for Airbnb in </a:t>
            </a:r>
            <a:r>
              <a:rPr b="1" lang="en" sz="1600">
                <a:highlight>
                  <a:srgbClr val="FFFFFF"/>
                </a:highlight>
                <a:latin typeface="Arial"/>
                <a:ea typeface="Arial"/>
                <a:cs typeface="Arial"/>
                <a:sym typeface="Arial"/>
              </a:rPr>
              <a:t>San Francisco, CA</a:t>
            </a:r>
            <a:endParaRPr b="1" sz="1600">
              <a:highlight>
                <a:srgbClr val="FFFFFF"/>
              </a:highlight>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pic>
        <p:nvPicPr>
          <p:cNvPr id="169" name="Google Shape;169;p28"/>
          <p:cNvPicPr preferRelativeResize="0"/>
          <p:nvPr/>
        </p:nvPicPr>
        <p:blipFill>
          <a:blip r:embed="rId3">
            <a:alphaModFix/>
          </a:blip>
          <a:stretch>
            <a:fillRect/>
          </a:stretch>
        </p:blipFill>
        <p:spPr>
          <a:xfrm>
            <a:off x="42300" y="549125"/>
            <a:ext cx="3070600" cy="1968501"/>
          </a:xfrm>
          <a:prstGeom prst="rect">
            <a:avLst/>
          </a:prstGeom>
          <a:noFill/>
          <a:ln>
            <a:noFill/>
          </a:ln>
        </p:spPr>
      </p:pic>
      <p:sp>
        <p:nvSpPr>
          <p:cNvPr id="170" name="Google Shape;170;p28"/>
          <p:cNvSpPr txBox="1"/>
          <p:nvPr>
            <p:ph type="title"/>
          </p:nvPr>
        </p:nvSpPr>
        <p:spPr>
          <a:xfrm>
            <a:off x="382825" y="0"/>
            <a:ext cx="8860200" cy="47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340"/>
              <a:t>Exploratory Data Analysis</a:t>
            </a:r>
            <a:endParaRPr sz="2340"/>
          </a:p>
        </p:txBody>
      </p:sp>
      <p:sp>
        <p:nvSpPr>
          <p:cNvPr id="171" name="Google Shape;171;p28"/>
          <p:cNvSpPr txBox="1"/>
          <p:nvPr>
            <p:ph idx="1" type="body"/>
          </p:nvPr>
        </p:nvSpPr>
        <p:spPr>
          <a:xfrm>
            <a:off x="5920325" y="567725"/>
            <a:ext cx="3070500" cy="3227400"/>
          </a:xfrm>
          <a:prstGeom prst="rect">
            <a:avLst/>
          </a:prstGeom>
        </p:spPr>
        <p:txBody>
          <a:bodyPr anchorCtr="0" anchor="t" bIns="91425" lIns="91425" spcFirstLastPara="1" rIns="91425" wrap="square" tIns="91425">
            <a:noAutofit/>
          </a:bodyPr>
          <a:lstStyle/>
          <a:p>
            <a:pPr indent="-311150" lvl="0" marL="457200" rtl="0" algn="l">
              <a:lnSpc>
                <a:spcPct val="100000"/>
              </a:lnSpc>
              <a:spcBef>
                <a:spcPts val="1100"/>
              </a:spcBef>
              <a:spcAft>
                <a:spcPts val="0"/>
              </a:spcAft>
              <a:buSzPts val="1300"/>
              <a:buChar char="●"/>
            </a:pPr>
            <a:r>
              <a:rPr b="1" lang="en">
                <a:highlight>
                  <a:srgbClr val="FFFFFF"/>
                </a:highlight>
                <a:latin typeface="Arial"/>
                <a:ea typeface="Arial"/>
                <a:cs typeface="Arial"/>
                <a:sym typeface="Arial"/>
              </a:rPr>
              <a:t>Feature Engineering:</a:t>
            </a:r>
            <a:endParaRPr b="1">
              <a:highlight>
                <a:srgbClr val="FFFFFF"/>
              </a:highlight>
              <a:latin typeface="Arial"/>
              <a:ea typeface="Arial"/>
              <a:cs typeface="Arial"/>
              <a:sym typeface="Arial"/>
            </a:endParaRPr>
          </a:p>
          <a:p>
            <a:pPr indent="-311150" lvl="1" marL="914400" rtl="0" algn="l">
              <a:lnSpc>
                <a:spcPct val="100000"/>
              </a:lnSpc>
              <a:spcBef>
                <a:spcPts val="1000"/>
              </a:spcBef>
              <a:spcAft>
                <a:spcPts val="0"/>
              </a:spcAft>
              <a:buSzPts val="1300"/>
              <a:buFont typeface="Arial"/>
              <a:buChar char="○"/>
            </a:pPr>
            <a:r>
              <a:rPr lang="en" sz="1300">
                <a:highlight>
                  <a:srgbClr val="FFFFFF"/>
                </a:highlight>
                <a:latin typeface="Arial"/>
                <a:ea typeface="Arial"/>
                <a:cs typeface="Arial"/>
                <a:sym typeface="Arial"/>
              </a:rPr>
              <a:t>Dropping features, missing value treatment</a:t>
            </a:r>
            <a:endParaRPr sz="1300">
              <a:highlight>
                <a:srgbClr val="FFFFFF"/>
              </a:highlight>
              <a:latin typeface="Arial"/>
              <a:ea typeface="Arial"/>
              <a:cs typeface="Arial"/>
              <a:sym typeface="Arial"/>
            </a:endParaRPr>
          </a:p>
          <a:p>
            <a:pPr indent="-311150" lvl="1" marL="914400" rtl="0" algn="l">
              <a:lnSpc>
                <a:spcPct val="100000"/>
              </a:lnSpc>
              <a:spcBef>
                <a:spcPts val="1000"/>
              </a:spcBef>
              <a:spcAft>
                <a:spcPts val="0"/>
              </a:spcAft>
              <a:buSzPts val="1300"/>
              <a:buFont typeface="Arial"/>
              <a:buChar char="○"/>
            </a:pPr>
            <a:r>
              <a:rPr lang="en" sz="1300">
                <a:highlight>
                  <a:srgbClr val="FFFFFF"/>
                </a:highlight>
                <a:latin typeface="Arial"/>
                <a:ea typeface="Arial"/>
                <a:cs typeface="Arial"/>
                <a:sym typeface="Arial"/>
              </a:rPr>
              <a:t>Processing highly cardinal features</a:t>
            </a:r>
            <a:endParaRPr sz="1300">
              <a:highlight>
                <a:srgbClr val="FFFFFF"/>
              </a:highlight>
              <a:latin typeface="Arial"/>
              <a:ea typeface="Arial"/>
              <a:cs typeface="Arial"/>
              <a:sym typeface="Arial"/>
            </a:endParaRPr>
          </a:p>
          <a:p>
            <a:pPr indent="-311150" lvl="1" marL="914400" rtl="0" algn="l">
              <a:lnSpc>
                <a:spcPct val="100000"/>
              </a:lnSpc>
              <a:spcBef>
                <a:spcPts val="1000"/>
              </a:spcBef>
              <a:spcAft>
                <a:spcPts val="0"/>
              </a:spcAft>
              <a:buSzPts val="1300"/>
              <a:buFont typeface="Arial"/>
              <a:buChar char="○"/>
            </a:pPr>
            <a:r>
              <a:rPr lang="en" sz="1300">
                <a:highlight>
                  <a:srgbClr val="FFFFFF"/>
                </a:highlight>
                <a:latin typeface="Arial"/>
                <a:ea typeface="Arial"/>
                <a:cs typeface="Arial"/>
                <a:sym typeface="Arial"/>
              </a:rPr>
              <a:t>One-hot-encoding for categorical variables</a:t>
            </a:r>
            <a:endParaRPr sz="1300">
              <a:highlight>
                <a:srgbClr val="FFFFFF"/>
              </a:highlight>
              <a:latin typeface="Arial"/>
              <a:ea typeface="Arial"/>
              <a:cs typeface="Arial"/>
              <a:sym typeface="Arial"/>
            </a:endParaRPr>
          </a:p>
          <a:p>
            <a:pPr indent="-311150" lvl="0" marL="457200" rtl="0" algn="l">
              <a:lnSpc>
                <a:spcPct val="100000"/>
              </a:lnSpc>
              <a:spcBef>
                <a:spcPts val="1000"/>
              </a:spcBef>
              <a:spcAft>
                <a:spcPts val="0"/>
              </a:spcAft>
              <a:buSzPts val="1300"/>
              <a:buChar char="●"/>
            </a:pPr>
            <a:r>
              <a:rPr lang="en">
                <a:highlight>
                  <a:srgbClr val="FFFFFF"/>
                </a:highlight>
                <a:latin typeface="Arial"/>
                <a:ea typeface="Arial"/>
                <a:cs typeface="Arial"/>
                <a:sym typeface="Arial"/>
              </a:rPr>
              <a:t>Correlation analysis with heatmap</a:t>
            </a:r>
            <a:endParaRPr>
              <a:highlight>
                <a:srgbClr val="FFFFFF"/>
              </a:highlight>
              <a:latin typeface="Arial"/>
              <a:ea typeface="Arial"/>
              <a:cs typeface="Arial"/>
              <a:sym typeface="Arial"/>
            </a:endParaRPr>
          </a:p>
          <a:p>
            <a:pPr indent="-311150" lvl="0" marL="457200" rtl="0" algn="l">
              <a:lnSpc>
                <a:spcPct val="100000"/>
              </a:lnSpc>
              <a:spcBef>
                <a:spcPts val="1000"/>
              </a:spcBef>
              <a:spcAft>
                <a:spcPts val="0"/>
              </a:spcAft>
              <a:buSzPts val="1300"/>
              <a:buChar char="●"/>
            </a:pPr>
            <a:r>
              <a:rPr lang="en">
                <a:highlight>
                  <a:srgbClr val="FFFFFF"/>
                </a:highlight>
                <a:latin typeface="Arial"/>
                <a:ea typeface="Arial"/>
                <a:cs typeface="Arial"/>
                <a:sym typeface="Arial"/>
              </a:rPr>
              <a:t>Analyzing number of hosts vs number of properties</a:t>
            </a:r>
            <a:endParaRPr>
              <a:highlight>
                <a:srgbClr val="FFFFFF"/>
              </a:highlight>
              <a:latin typeface="Arial"/>
              <a:ea typeface="Arial"/>
              <a:cs typeface="Arial"/>
              <a:sym typeface="Arial"/>
            </a:endParaRPr>
          </a:p>
          <a:p>
            <a:pPr indent="-311150" lvl="0" marL="457200" rtl="0" algn="l">
              <a:lnSpc>
                <a:spcPct val="100000"/>
              </a:lnSpc>
              <a:spcBef>
                <a:spcPts val="1000"/>
              </a:spcBef>
              <a:spcAft>
                <a:spcPts val="0"/>
              </a:spcAft>
              <a:buSzPts val="1300"/>
              <a:buChar char="●"/>
            </a:pPr>
            <a:r>
              <a:rPr lang="en">
                <a:highlight>
                  <a:srgbClr val="FFFFFF"/>
                </a:highlight>
                <a:latin typeface="Arial"/>
                <a:ea typeface="Arial"/>
                <a:cs typeface="Arial"/>
                <a:sym typeface="Arial"/>
              </a:rPr>
              <a:t>Analyzing popular neighbourhoods and properties</a:t>
            </a:r>
            <a:endParaRPr>
              <a:highlight>
                <a:srgbClr val="FFFFFF"/>
              </a:highlight>
              <a:latin typeface="Arial"/>
              <a:ea typeface="Arial"/>
              <a:cs typeface="Arial"/>
              <a:sym typeface="Arial"/>
            </a:endParaRPr>
          </a:p>
          <a:p>
            <a:pPr indent="-311150" lvl="0" marL="457200" rtl="0" algn="l">
              <a:lnSpc>
                <a:spcPct val="100000"/>
              </a:lnSpc>
              <a:spcBef>
                <a:spcPts val="1000"/>
              </a:spcBef>
              <a:spcAft>
                <a:spcPts val="0"/>
              </a:spcAft>
              <a:buSzPts val="1300"/>
              <a:buChar char="●"/>
            </a:pPr>
            <a:r>
              <a:rPr lang="en">
                <a:highlight>
                  <a:srgbClr val="FFFFFF"/>
                </a:highlight>
                <a:latin typeface="Arial"/>
                <a:ea typeface="Arial"/>
                <a:cs typeface="Arial"/>
                <a:sym typeface="Arial"/>
              </a:rPr>
              <a:t>Analyzing skewness - price, reviews per month</a:t>
            </a:r>
            <a:endParaRPr>
              <a:highlight>
                <a:srgbClr val="FFFFFF"/>
              </a:highlight>
              <a:latin typeface="Arial"/>
              <a:ea typeface="Arial"/>
              <a:cs typeface="Arial"/>
              <a:sym typeface="Arial"/>
            </a:endParaRPr>
          </a:p>
          <a:p>
            <a:pPr indent="-311150" lvl="0" marL="457200" rtl="0" algn="l">
              <a:lnSpc>
                <a:spcPct val="100000"/>
              </a:lnSpc>
              <a:spcBef>
                <a:spcPts val="1100"/>
              </a:spcBef>
              <a:spcAft>
                <a:spcPts val="1000"/>
              </a:spcAft>
              <a:buSzPts val="1300"/>
              <a:buChar char="●"/>
            </a:pPr>
            <a:r>
              <a:rPr lang="en">
                <a:highlight>
                  <a:srgbClr val="FFFFFF"/>
                </a:highlight>
                <a:latin typeface="Arial"/>
                <a:ea typeface="Arial"/>
                <a:cs typeface="Arial"/>
                <a:sym typeface="Arial"/>
              </a:rPr>
              <a:t>Neighbourhood cluster by latitude and longitude</a:t>
            </a:r>
            <a:endParaRPr/>
          </a:p>
        </p:txBody>
      </p:sp>
      <p:pic>
        <p:nvPicPr>
          <p:cNvPr id="172" name="Google Shape;172;p28"/>
          <p:cNvPicPr preferRelativeResize="0"/>
          <p:nvPr/>
        </p:nvPicPr>
        <p:blipFill>
          <a:blip r:embed="rId4">
            <a:alphaModFix/>
          </a:blip>
          <a:stretch>
            <a:fillRect/>
          </a:stretch>
        </p:blipFill>
        <p:spPr>
          <a:xfrm>
            <a:off x="3112900" y="530525"/>
            <a:ext cx="2918201" cy="1968500"/>
          </a:xfrm>
          <a:prstGeom prst="rect">
            <a:avLst/>
          </a:prstGeom>
          <a:noFill/>
          <a:ln>
            <a:noFill/>
          </a:ln>
        </p:spPr>
      </p:pic>
      <p:pic>
        <p:nvPicPr>
          <p:cNvPr id="173" name="Google Shape;173;p28"/>
          <p:cNvPicPr preferRelativeResize="0"/>
          <p:nvPr/>
        </p:nvPicPr>
        <p:blipFill>
          <a:blip r:embed="rId5">
            <a:alphaModFix/>
          </a:blip>
          <a:stretch>
            <a:fillRect/>
          </a:stretch>
        </p:blipFill>
        <p:spPr>
          <a:xfrm>
            <a:off x="230300" y="3762050"/>
            <a:ext cx="5837149" cy="1379550"/>
          </a:xfrm>
          <a:prstGeom prst="rect">
            <a:avLst/>
          </a:prstGeom>
          <a:noFill/>
          <a:ln>
            <a:noFill/>
          </a:ln>
        </p:spPr>
      </p:pic>
      <p:pic>
        <p:nvPicPr>
          <p:cNvPr id="174" name="Google Shape;174;p28"/>
          <p:cNvPicPr preferRelativeResize="0"/>
          <p:nvPr/>
        </p:nvPicPr>
        <p:blipFill>
          <a:blip r:embed="rId6">
            <a:alphaModFix/>
          </a:blip>
          <a:stretch>
            <a:fillRect/>
          </a:stretch>
        </p:blipFill>
        <p:spPr>
          <a:xfrm>
            <a:off x="382825" y="2499025"/>
            <a:ext cx="5712601" cy="12630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29"/>
          <p:cNvSpPr txBox="1"/>
          <p:nvPr>
            <p:ph type="title"/>
          </p:nvPr>
        </p:nvSpPr>
        <p:spPr>
          <a:xfrm>
            <a:off x="414550" y="506650"/>
            <a:ext cx="88056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440"/>
              <a:t>Models and Packages</a:t>
            </a:r>
            <a:endParaRPr sz="2440"/>
          </a:p>
        </p:txBody>
      </p:sp>
      <p:sp>
        <p:nvSpPr>
          <p:cNvPr id="180" name="Google Shape;180;p29"/>
          <p:cNvSpPr txBox="1"/>
          <p:nvPr>
            <p:ph idx="1" type="body"/>
          </p:nvPr>
        </p:nvSpPr>
        <p:spPr>
          <a:xfrm>
            <a:off x="414550" y="1380800"/>
            <a:ext cx="3900300" cy="37014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sz="1600">
                <a:highlight>
                  <a:srgbClr val="FFFFFF"/>
                </a:highlight>
                <a:latin typeface="Arial"/>
                <a:ea typeface="Arial"/>
                <a:cs typeface="Arial"/>
                <a:sym typeface="Arial"/>
              </a:rPr>
              <a:t>A</a:t>
            </a:r>
            <a:r>
              <a:rPr lang="en" sz="1600">
                <a:highlight>
                  <a:srgbClr val="FFFFFF"/>
                </a:highlight>
                <a:latin typeface="Arial"/>
                <a:ea typeface="Arial"/>
                <a:cs typeface="Arial"/>
                <a:sym typeface="Arial"/>
              </a:rPr>
              <a:t>lgorithms used:</a:t>
            </a:r>
            <a:endParaRPr sz="1600">
              <a:highlight>
                <a:srgbClr val="FFFFFF"/>
              </a:highlight>
              <a:latin typeface="Arial"/>
              <a:ea typeface="Arial"/>
              <a:cs typeface="Arial"/>
              <a:sym typeface="Arial"/>
            </a:endParaRPr>
          </a:p>
          <a:p>
            <a:pPr indent="-330200" lvl="0" marL="457200" rtl="0" algn="l">
              <a:spcBef>
                <a:spcPts val="1200"/>
              </a:spcBef>
              <a:spcAft>
                <a:spcPts val="0"/>
              </a:spcAft>
              <a:buSzPts val="1600"/>
              <a:buFont typeface="Arial"/>
              <a:buChar char="●"/>
            </a:pPr>
            <a:r>
              <a:rPr b="1" lang="en" sz="1600">
                <a:highlight>
                  <a:srgbClr val="FFFFFF"/>
                </a:highlight>
                <a:latin typeface="Arial"/>
                <a:ea typeface="Arial"/>
                <a:cs typeface="Arial"/>
                <a:sym typeface="Arial"/>
              </a:rPr>
              <a:t>Linear regression</a:t>
            </a:r>
            <a:endParaRPr b="1" sz="1600">
              <a:highlight>
                <a:srgbClr val="FFFFFF"/>
              </a:highlight>
              <a:latin typeface="Arial"/>
              <a:ea typeface="Arial"/>
              <a:cs typeface="Arial"/>
              <a:sym typeface="Arial"/>
            </a:endParaRPr>
          </a:p>
          <a:p>
            <a:pPr indent="-330200" lvl="0" marL="457200" rtl="0" algn="l">
              <a:spcBef>
                <a:spcPts val="0"/>
              </a:spcBef>
              <a:spcAft>
                <a:spcPts val="0"/>
              </a:spcAft>
              <a:buSzPts val="1600"/>
              <a:buFont typeface="Arial"/>
              <a:buChar char="●"/>
            </a:pPr>
            <a:r>
              <a:rPr b="1" lang="en" sz="1600">
                <a:highlight>
                  <a:srgbClr val="FFFFFF"/>
                </a:highlight>
                <a:latin typeface="Arial"/>
                <a:ea typeface="Arial"/>
                <a:cs typeface="Arial"/>
                <a:sym typeface="Arial"/>
              </a:rPr>
              <a:t>Ridge regression </a:t>
            </a:r>
            <a:endParaRPr b="1" sz="1600">
              <a:highlight>
                <a:srgbClr val="FFFFFF"/>
              </a:highlight>
              <a:latin typeface="Arial"/>
              <a:ea typeface="Arial"/>
              <a:cs typeface="Arial"/>
              <a:sym typeface="Arial"/>
            </a:endParaRPr>
          </a:p>
          <a:p>
            <a:pPr indent="-330200" lvl="0" marL="457200" rtl="0" algn="l">
              <a:spcBef>
                <a:spcPts val="0"/>
              </a:spcBef>
              <a:spcAft>
                <a:spcPts val="0"/>
              </a:spcAft>
              <a:buSzPts val="1600"/>
              <a:buFont typeface="Arial"/>
              <a:buChar char="●"/>
            </a:pPr>
            <a:r>
              <a:rPr b="1" lang="en" sz="1600">
                <a:highlight>
                  <a:srgbClr val="FFFFFF"/>
                </a:highlight>
                <a:latin typeface="Arial"/>
                <a:ea typeface="Arial"/>
                <a:cs typeface="Arial"/>
                <a:sym typeface="Arial"/>
              </a:rPr>
              <a:t>Linear support vector regressors </a:t>
            </a:r>
            <a:endParaRPr b="1" sz="1600">
              <a:highlight>
                <a:srgbClr val="FFFFFF"/>
              </a:highlight>
              <a:latin typeface="Arial"/>
              <a:ea typeface="Arial"/>
              <a:cs typeface="Arial"/>
              <a:sym typeface="Arial"/>
            </a:endParaRPr>
          </a:p>
          <a:p>
            <a:pPr indent="-330200" lvl="0" marL="457200" rtl="0" algn="l">
              <a:spcBef>
                <a:spcPts val="0"/>
              </a:spcBef>
              <a:spcAft>
                <a:spcPts val="0"/>
              </a:spcAft>
              <a:buSzPts val="1600"/>
              <a:buFont typeface="Arial"/>
              <a:buChar char="●"/>
            </a:pPr>
            <a:r>
              <a:rPr b="1" lang="en" sz="1600">
                <a:highlight>
                  <a:srgbClr val="FFFFFF"/>
                </a:highlight>
                <a:latin typeface="Arial"/>
                <a:ea typeface="Arial"/>
                <a:cs typeface="Arial"/>
                <a:sym typeface="Arial"/>
              </a:rPr>
              <a:t>K-nearest neighbours</a:t>
            </a:r>
            <a:endParaRPr b="1" sz="1600">
              <a:highlight>
                <a:srgbClr val="FFFFFF"/>
              </a:highlight>
              <a:latin typeface="Arial"/>
              <a:ea typeface="Arial"/>
              <a:cs typeface="Arial"/>
              <a:sym typeface="Arial"/>
            </a:endParaRPr>
          </a:p>
          <a:p>
            <a:pPr indent="-330200" lvl="0" marL="457200" rtl="0" algn="l">
              <a:spcBef>
                <a:spcPts val="0"/>
              </a:spcBef>
              <a:spcAft>
                <a:spcPts val="0"/>
              </a:spcAft>
              <a:buSzPts val="1600"/>
              <a:buFont typeface="Arial"/>
              <a:buChar char="●"/>
            </a:pPr>
            <a:r>
              <a:rPr b="1" lang="en" sz="1600">
                <a:highlight>
                  <a:srgbClr val="FFFFFF"/>
                </a:highlight>
                <a:latin typeface="Arial"/>
                <a:ea typeface="Arial"/>
                <a:cs typeface="Arial"/>
                <a:sym typeface="Arial"/>
              </a:rPr>
              <a:t>Random forests </a:t>
            </a:r>
            <a:endParaRPr b="1" sz="1600">
              <a:highlight>
                <a:srgbClr val="FFFFFF"/>
              </a:highlight>
              <a:latin typeface="Arial"/>
              <a:ea typeface="Arial"/>
              <a:cs typeface="Arial"/>
              <a:sym typeface="Arial"/>
            </a:endParaRPr>
          </a:p>
          <a:p>
            <a:pPr indent="0" lvl="0" marL="0" rtl="0" algn="l">
              <a:spcBef>
                <a:spcPts val="1200"/>
              </a:spcBef>
              <a:spcAft>
                <a:spcPts val="0"/>
              </a:spcAft>
              <a:buNone/>
            </a:pPr>
            <a:r>
              <a:rPr lang="en" sz="1600">
                <a:highlight>
                  <a:srgbClr val="FFFFFF"/>
                </a:highlight>
                <a:latin typeface="Arial"/>
                <a:ea typeface="Arial"/>
                <a:cs typeface="Arial"/>
                <a:sym typeface="Arial"/>
              </a:rPr>
              <a:t>We also perform hyperparameter tuning to attain the best results for our models</a:t>
            </a:r>
            <a:endParaRPr sz="1600">
              <a:highlight>
                <a:srgbClr val="FFFFFF"/>
              </a:highlight>
              <a:latin typeface="Arial"/>
              <a:ea typeface="Arial"/>
              <a:cs typeface="Arial"/>
              <a:sym typeface="Arial"/>
            </a:endParaRPr>
          </a:p>
          <a:p>
            <a:pPr indent="0" lvl="0" marL="0" rtl="0" algn="l">
              <a:spcBef>
                <a:spcPts val="1200"/>
              </a:spcBef>
              <a:spcAft>
                <a:spcPts val="0"/>
              </a:spcAft>
              <a:buNone/>
            </a:pPr>
            <a:r>
              <a:rPr lang="en" sz="1600">
                <a:highlight>
                  <a:srgbClr val="FFFFFF"/>
                </a:highlight>
                <a:latin typeface="Arial"/>
                <a:ea typeface="Arial"/>
                <a:cs typeface="Arial"/>
                <a:sym typeface="Arial"/>
              </a:rPr>
              <a:t>Packages used:</a:t>
            </a:r>
            <a:endParaRPr sz="1600">
              <a:highlight>
                <a:srgbClr val="FFFFFF"/>
              </a:highlight>
              <a:latin typeface="Arial"/>
              <a:ea typeface="Arial"/>
              <a:cs typeface="Arial"/>
              <a:sym typeface="Arial"/>
            </a:endParaRPr>
          </a:p>
          <a:p>
            <a:pPr indent="-330200" lvl="0" marL="457200" rtl="0" algn="l">
              <a:spcBef>
                <a:spcPts val="1200"/>
              </a:spcBef>
              <a:spcAft>
                <a:spcPts val="0"/>
              </a:spcAft>
              <a:buSzPts val="1600"/>
              <a:buFont typeface="Arial"/>
              <a:buChar char="●"/>
            </a:pPr>
            <a:r>
              <a:rPr b="1" lang="en" sz="1600">
                <a:highlight>
                  <a:srgbClr val="FFFFFF"/>
                </a:highlight>
                <a:latin typeface="Arial"/>
                <a:ea typeface="Arial"/>
                <a:cs typeface="Arial"/>
                <a:sym typeface="Arial"/>
              </a:rPr>
              <a:t>Sklearn, statsmodels,</a:t>
            </a:r>
            <a:endParaRPr b="1" sz="1600">
              <a:highlight>
                <a:srgbClr val="FFFFFF"/>
              </a:highlight>
              <a:latin typeface="Arial"/>
              <a:ea typeface="Arial"/>
              <a:cs typeface="Arial"/>
              <a:sym typeface="Arial"/>
            </a:endParaRPr>
          </a:p>
          <a:p>
            <a:pPr indent="-330200" lvl="0" marL="457200" rtl="0" algn="l">
              <a:spcBef>
                <a:spcPts val="0"/>
              </a:spcBef>
              <a:spcAft>
                <a:spcPts val="0"/>
              </a:spcAft>
              <a:buSzPts val="1600"/>
              <a:buFont typeface="Arial"/>
              <a:buChar char="●"/>
            </a:pPr>
            <a:r>
              <a:rPr b="1" lang="en" sz="1600">
                <a:highlight>
                  <a:srgbClr val="FFFFFF"/>
                </a:highlight>
                <a:latin typeface="Arial"/>
                <a:ea typeface="Arial"/>
                <a:cs typeface="Arial"/>
                <a:sym typeface="Arial"/>
              </a:rPr>
              <a:t>Seaborn, matplotlib</a:t>
            </a:r>
            <a:endParaRPr b="1" sz="1600">
              <a:highlight>
                <a:srgbClr val="FFFFFF"/>
              </a:highlight>
              <a:latin typeface="Arial"/>
              <a:ea typeface="Arial"/>
              <a:cs typeface="Arial"/>
              <a:sym typeface="Arial"/>
            </a:endParaRPr>
          </a:p>
          <a:p>
            <a:pPr indent="-330200" lvl="0" marL="457200" rtl="0" algn="l">
              <a:spcBef>
                <a:spcPts val="0"/>
              </a:spcBef>
              <a:spcAft>
                <a:spcPts val="0"/>
              </a:spcAft>
              <a:buSzPts val="1600"/>
              <a:buFont typeface="Arial"/>
              <a:buChar char="●"/>
            </a:pPr>
            <a:r>
              <a:rPr b="1" lang="en" sz="1600">
                <a:highlight>
                  <a:srgbClr val="FFFFFF"/>
                </a:highlight>
                <a:latin typeface="Arial"/>
                <a:ea typeface="Arial"/>
                <a:cs typeface="Arial"/>
                <a:sym typeface="Arial"/>
              </a:rPr>
              <a:t>Numpy, Pandas</a:t>
            </a:r>
            <a:endParaRPr b="1" sz="1600">
              <a:highlight>
                <a:srgbClr val="FFFFFF"/>
              </a:highlight>
              <a:latin typeface="Arial"/>
              <a:ea typeface="Arial"/>
              <a:cs typeface="Arial"/>
              <a:sym typeface="Arial"/>
            </a:endParaRPr>
          </a:p>
        </p:txBody>
      </p:sp>
      <p:pic>
        <p:nvPicPr>
          <p:cNvPr id="181" name="Google Shape;181;p29"/>
          <p:cNvPicPr preferRelativeResize="0"/>
          <p:nvPr/>
        </p:nvPicPr>
        <p:blipFill>
          <a:blip r:embed="rId3">
            <a:alphaModFix/>
          </a:blip>
          <a:stretch>
            <a:fillRect/>
          </a:stretch>
        </p:blipFill>
        <p:spPr>
          <a:xfrm>
            <a:off x="4314825" y="1380800"/>
            <a:ext cx="4561201" cy="338234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30"/>
          <p:cNvSpPr txBox="1"/>
          <p:nvPr>
            <p:ph type="title"/>
          </p:nvPr>
        </p:nvSpPr>
        <p:spPr>
          <a:xfrm>
            <a:off x="399200" y="506675"/>
            <a:ext cx="8744700" cy="535200"/>
          </a:xfrm>
          <a:prstGeom prst="rect">
            <a:avLst/>
          </a:prstGeom>
        </p:spPr>
        <p:txBody>
          <a:bodyPr anchorCtr="0" anchor="t" bIns="91425" lIns="91425" spcFirstLastPara="1" rIns="91425" wrap="square" tIns="91425">
            <a:noAutofit/>
          </a:bodyPr>
          <a:lstStyle/>
          <a:p>
            <a:pPr indent="0" lvl="0" marL="0" rtl="0" algn="l">
              <a:spcBef>
                <a:spcPts val="1000"/>
              </a:spcBef>
              <a:spcAft>
                <a:spcPts val="0"/>
              </a:spcAft>
              <a:buSzPts val="990"/>
              <a:buNone/>
            </a:pPr>
            <a:r>
              <a:rPr lang="en" sz="2440"/>
              <a:t>Model E</a:t>
            </a:r>
            <a:r>
              <a:rPr lang="en" sz="2440"/>
              <a:t>valuation Metrics </a:t>
            </a:r>
            <a:endParaRPr sz="2440"/>
          </a:p>
        </p:txBody>
      </p:sp>
      <p:sp>
        <p:nvSpPr>
          <p:cNvPr id="187" name="Google Shape;187;p30"/>
          <p:cNvSpPr txBox="1"/>
          <p:nvPr>
            <p:ph idx="1" type="body"/>
          </p:nvPr>
        </p:nvSpPr>
        <p:spPr>
          <a:xfrm>
            <a:off x="285700" y="1433700"/>
            <a:ext cx="4059300" cy="36330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SzPts val="1500"/>
              <a:buFont typeface="Arial"/>
              <a:buChar char="●"/>
            </a:pPr>
            <a:r>
              <a:rPr lang="en" sz="1500">
                <a:highlight>
                  <a:srgbClr val="FFFFFF"/>
                </a:highlight>
                <a:latin typeface="Arial"/>
                <a:ea typeface="Arial"/>
                <a:cs typeface="Arial"/>
                <a:sym typeface="Arial"/>
              </a:rPr>
              <a:t>We use </a:t>
            </a:r>
            <a:r>
              <a:rPr b="1" lang="en" sz="1500">
                <a:highlight>
                  <a:srgbClr val="FFFFFF"/>
                </a:highlight>
                <a:latin typeface="Arial"/>
                <a:ea typeface="Arial"/>
                <a:cs typeface="Arial"/>
                <a:sym typeface="Arial"/>
              </a:rPr>
              <a:t>R2-score</a:t>
            </a:r>
            <a:r>
              <a:rPr lang="en" sz="1500">
                <a:highlight>
                  <a:srgbClr val="FFFFFF"/>
                </a:highlight>
                <a:latin typeface="Arial"/>
                <a:ea typeface="Arial"/>
                <a:cs typeface="Arial"/>
                <a:sym typeface="Arial"/>
              </a:rPr>
              <a:t> and </a:t>
            </a:r>
            <a:r>
              <a:rPr b="1" lang="en" sz="1500">
                <a:highlight>
                  <a:srgbClr val="FFFFFF"/>
                </a:highlight>
                <a:latin typeface="Arial"/>
                <a:ea typeface="Arial"/>
                <a:cs typeface="Arial"/>
                <a:sym typeface="Arial"/>
              </a:rPr>
              <a:t>RMSE </a:t>
            </a:r>
            <a:r>
              <a:rPr lang="en" sz="1500">
                <a:highlight>
                  <a:srgbClr val="FFFFFF"/>
                </a:highlight>
                <a:latin typeface="Arial"/>
                <a:ea typeface="Arial"/>
                <a:cs typeface="Arial"/>
                <a:sym typeface="Arial"/>
              </a:rPr>
              <a:t>score to compare the model performances</a:t>
            </a:r>
            <a:endParaRPr sz="1500">
              <a:highlight>
                <a:srgbClr val="FFFFFF"/>
              </a:highlight>
              <a:latin typeface="Arial"/>
              <a:ea typeface="Arial"/>
              <a:cs typeface="Arial"/>
              <a:sym typeface="Arial"/>
            </a:endParaRPr>
          </a:p>
          <a:p>
            <a:pPr indent="-323850" lvl="0" marL="457200" rtl="0" algn="l">
              <a:spcBef>
                <a:spcPts val="1000"/>
              </a:spcBef>
              <a:spcAft>
                <a:spcPts val="0"/>
              </a:spcAft>
              <a:buSzPts val="1500"/>
              <a:buFont typeface="Arial"/>
              <a:buChar char="●"/>
            </a:pPr>
            <a:r>
              <a:rPr b="1" lang="en" sz="1500">
                <a:highlight>
                  <a:srgbClr val="FFFFFF"/>
                </a:highlight>
                <a:latin typeface="Arial"/>
                <a:ea typeface="Arial"/>
                <a:cs typeface="Arial"/>
                <a:sym typeface="Arial"/>
              </a:rPr>
              <a:t>Random forest with hyperparameter tuning</a:t>
            </a:r>
            <a:r>
              <a:rPr lang="en" sz="1500">
                <a:highlight>
                  <a:srgbClr val="FFFFFF"/>
                </a:highlight>
                <a:latin typeface="Arial"/>
                <a:ea typeface="Arial"/>
                <a:cs typeface="Arial"/>
                <a:sym typeface="Arial"/>
              </a:rPr>
              <a:t> has the lowest </a:t>
            </a:r>
            <a:r>
              <a:rPr b="1" lang="en" sz="1500">
                <a:highlight>
                  <a:srgbClr val="FFFFFF"/>
                </a:highlight>
                <a:latin typeface="Arial"/>
                <a:ea typeface="Arial"/>
                <a:cs typeface="Arial"/>
                <a:sym typeface="Arial"/>
              </a:rPr>
              <a:t>RMSE </a:t>
            </a:r>
            <a:r>
              <a:rPr lang="en" sz="1500">
                <a:highlight>
                  <a:srgbClr val="FFFFFF"/>
                </a:highlight>
                <a:latin typeface="Arial"/>
                <a:ea typeface="Arial"/>
                <a:cs typeface="Arial"/>
                <a:sym typeface="Arial"/>
              </a:rPr>
              <a:t>value of 0.33, and has the highest </a:t>
            </a:r>
            <a:r>
              <a:rPr b="1" lang="en" sz="1500">
                <a:highlight>
                  <a:srgbClr val="FFFFFF"/>
                </a:highlight>
                <a:latin typeface="Arial"/>
                <a:ea typeface="Arial"/>
                <a:cs typeface="Arial"/>
                <a:sym typeface="Arial"/>
              </a:rPr>
              <a:t>R2-score</a:t>
            </a:r>
            <a:r>
              <a:rPr lang="en" sz="1500">
                <a:highlight>
                  <a:srgbClr val="FFFFFF"/>
                </a:highlight>
                <a:latin typeface="Arial"/>
                <a:ea typeface="Arial"/>
                <a:cs typeface="Arial"/>
                <a:sym typeface="Arial"/>
              </a:rPr>
              <a:t> of 0.66. It clearly is the best performing model </a:t>
            </a:r>
            <a:endParaRPr sz="1500">
              <a:highlight>
                <a:srgbClr val="FFFFFF"/>
              </a:highlight>
              <a:latin typeface="Arial"/>
              <a:ea typeface="Arial"/>
              <a:cs typeface="Arial"/>
              <a:sym typeface="Arial"/>
            </a:endParaRPr>
          </a:p>
          <a:p>
            <a:pPr indent="-323850" lvl="0" marL="457200" rtl="0" algn="l">
              <a:spcBef>
                <a:spcPts val="1000"/>
              </a:spcBef>
              <a:spcAft>
                <a:spcPts val="1000"/>
              </a:spcAft>
              <a:buSzPts val="1500"/>
              <a:buFont typeface="Arial"/>
              <a:buChar char="●"/>
            </a:pPr>
            <a:r>
              <a:rPr lang="en" sz="1500">
                <a:highlight>
                  <a:srgbClr val="FFFFFF"/>
                </a:highlight>
                <a:latin typeface="Arial"/>
                <a:ea typeface="Arial"/>
                <a:cs typeface="Arial"/>
                <a:sym typeface="Arial"/>
              </a:rPr>
              <a:t>The second best performing model is </a:t>
            </a:r>
            <a:r>
              <a:rPr b="1" lang="en" sz="1500">
                <a:highlight>
                  <a:srgbClr val="FFFFFF"/>
                </a:highlight>
                <a:latin typeface="Arial"/>
                <a:ea typeface="Arial"/>
                <a:cs typeface="Arial"/>
                <a:sym typeface="Arial"/>
              </a:rPr>
              <a:t>KNN</a:t>
            </a:r>
            <a:r>
              <a:rPr lang="en" sz="1500">
                <a:highlight>
                  <a:srgbClr val="FFFFFF"/>
                </a:highlight>
                <a:latin typeface="Arial"/>
                <a:ea typeface="Arial"/>
                <a:cs typeface="Arial"/>
                <a:sym typeface="Arial"/>
              </a:rPr>
              <a:t>, which is a non-parametric supervised machine learning algorithm, with </a:t>
            </a:r>
            <a:r>
              <a:rPr b="1" lang="en" sz="1500">
                <a:highlight>
                  <a:srgbClr val="FFFFFF"/>
                </a:highlight>
                <a:latin typeface="Arial"/>
                <a:ea typeface="Arial"/>
                <a:cs typeface="Arial"/>
                <a:sym typeface="Arial"/>
              </a:rPr>
              <a:t>R2-score</a:t>
            </a:r>
            <a:r>
              <a:rPr lang="en" sz="1500">
                <a:highlight>
                  <a:srgbClr val="FFFFFF"/>
                </a:highlight>
                <a:latin typeface="Arial"/>
                <a:ea typeface="Arial"/>
                <a:cs typeface="Arial"/>
                <a:sym typeface="Arial"/>
              </a:rPr>
              <a:t> of 0.61 and </a:t>
            </a:r>
            <a:r>
              <a:rPr b="1" lang="en" sz="1500">
                <a:highlight>
                  <a:srgbClr val="FFFFFF"/>
                </a:highlight>
                <a:latin typeface="Arial"/>
                <a:ea typeface="Arial"/>
                <a:cs typeface="Arial"/>
                <a:sym typeface="Arial"/>
              </a:rPr>
              <a:t>RMSE </a:t>
            </a:r>
            <a:r>
              <a:rPr lang="en" sz="1500">
                <a:highlight>
                  <a:srgbClr val="FFFFFF"/>
                </a:highlight>
                <a:latin typeface="Arial"/>
                <a:ea typeface="Arial"/>
                <a:cs typeface="Arial"/>
                <a:sym typeface="Arial"/>
              </a:rPr>
              <a:t>value of 0.36</a:t>
            </a:r>
            <a:endParaRPr sz="1500">
              <a:highlight>
                <a:srgbClr val="FFFFFF"/>
              </a:highlight>
              <a:latin typeface="Arial"/>
              <a:ea typeface="Arial"/>
              <a:cs typeface="Arial"/>
              <a:sym typeface="Arial"/>
            </a:endParaRPr>
          </a:p>
        </p:txBody>
      </p:sp>
      <p:pic>
        <p:nvPicPr>
          <p:cNvPr id="188" name="Google Shape;188;p30"/>
          <p:cNvPicPr preferRelativeResize="0"/>
          <p:nvPr/>
        </p:nvPicPr>
        <p:blipFill>
          <a:blip r:embed="rId3">
            <a:alphaModFix/>
          </a:blip>
          <a:stretch>
            <a:fillRect/>
          </a:stretch>
        </p:blipFill>
        <p:spPr>
          <a:xfrm>
            <a:off x="4345000" y="1645633"/>
            <a:ext cx="4672800" cy="3135967"/>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31"/>
          <p:cNvSpPr txBox="1"/>
          <p:nvPr>
            <p:ph type="title"/>
          </p:nvPr>
        </p:nvSpPr>
        <p:spPr>
          <a:xfrm>
            <a:off x="407700" y="522025"/>
            <a:ext cx="8736300" cy="552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400"/>
              <a:t>Results and Conclusion</a:t>
            </a:r>
            <a:endParaRPr sz="2400"/>
          </a:p>
        </p:txBody>
      </p:sp>
      <p:sp>
        <p:nvSpPr>
          <p:cNvPr id="194" name="Google Shape;194;p31"/>
          <p:cNvSpPr txBox="1"/>
          <p:nvPr>
            <p:ph idx="1" type="body"/>
          </p:nvPr>
        </p:nvSpPr>
        <p:spPr>
          <a:xfrm>
            <a:off x="300225" y="1457600"/>
            <a:ext cx="3823200" cy="3002400"/>
          </a:xfrm>
          <a:prstGeom prst="rect">
            <a:avLst/>
          </a:prstGeom>
        </p:spPr>
        <p:txBody>
          <a:bodyPr anchorCtr="0" anchor="t" bIns="91425" lIns="91425" spcFirstLastPara="1" rIns="91425" wrap="square" tIns="91425">
            <a:normAutofit lnSpcReduction="10000"/>
          </a:bodyPr>
          <a:lstStyle/>
          <a:p>
            <a:pPr indent="-330200" lvl="0" marL="457200" rtl="0" algn="l">
              <a:spcBef>
                <a:spcPts val="0"/>
              </a:spcBef>
              <a:spcAft>
                <a:spcPts val="0"/>
              </a:spcAft>
              <a:buSzPts val="1600"/>
              <a:buFont typeface="Arial"/>
              <a:buChar char="●"/>
            </a:pPr>
            <a:r>
              <a:rPr lang="en" sz="1600">
                <a:highlight>
                  <a:srgbClr val="FFFFFF"/>
                </a:highlight>
                <a:latin typeface="Arial"/>
                <a:ea typeface="Arial"/>
                <a:cs typeface="Arial"/>
                <a:sym typeface="Arial"/>
              </a:rPr>
              <a:t>The prediction results could possibly have been better if there were more predictor variables, such as the number of rooms, bathrooms, proximity to tourist spots, proximity to local transport, proximity to subway station, etc. </a:t>
            </a:r>
            <a:endParaRPr sz="1600">
              <a:highlight>
                <a:srgbClr val="FFFFFF"/>
              </a:highlight>
              <a:latin typeface="Arial"/>
              <a:ea typeface="Arial"/>
              <a:cs typeface="Arial"/>
              <a:sym typeface="Arial"/>
            </a:endParaRPr>
          </a:p>
          <a:p>
            <a:pPr indent="-330200" lvl="0" marL="457200" rtl="0" algn="l">
              <a:spcBef>
                <a:spcPts val="1000"/>
              </a:spcBef>
              <a:spcAft>
                <a:spcPts val="1000"/>
              </a:spcAft>
              <a:buSzPts val="1600"/>
              <a:buFont typeface="Arial"/>
              <a:buChar char="●"/>
            </a:pPr>
            <a:r>
              <a:rPr b="1" lang="en" sz="1600">
                <a:highlight>
                  <a:srgbClr val="FFFFFF"/>
                </a:highlight>
                <a:latin typeface="Arial"/>
                <a:ea typeface="Arial"/>
                <a:cs typeface="Arial"/>
                <a:sym typeface="Arial"/>
              </a:rPr>
              <a:t>Random Forest and KNN </a:t>
            </a:r>
            <a:r>
              <a:rPr lang="en" sz="1600">
                <a:highlight>
                  <a:srgbClr val="FFFFFF"/>
                </a:highlight>
                <a:latin typeface="Arial"/>
                <a:ea typeface="Arial"/>
                <a:cs typeface="Arial"/>
                <a:sym typeface="Arial"/>
              </a:rPr>
              <a:t>were found to be the best performing models</a:t>
            </a:r>
            <a:endParaRPr sz="1600"/>
          </a:p>
        </p:txBody>
      </p:sp>
      <p:pic>
        <p:nvPicPr>
          <p:cNvPr id="195" name="Google Shape;195;p31"/>
          <p:cNvPicPr preferRelativeResize="0"/>
          <p:nvPr/>
        </p:nvPicPr>
        <p:blipFill>
          <a:blip r:embed="rId3">
            <a:alphaModFix/>
          </a:blip>
          <a:stretch>
            <a:fillRect/>
          </a:stretch>
        </p:blipFill>
        <p:spPr>
          <a:xfrm>
            <a:off x="4230975" y="890525"/>
            <a:ext cx="4646749" cy="395649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wiss">
  <a:themeElements>
    <a:clrScheme name="Swiss">
      <a:dk1>
        <a:srgbClr val="F46524"/>
      </a:dk1>
      <a:lt1>
        <a:srgbClr val="FFFFFF"/>
      </a:lt1>
      <a:dk2>
        <a:srgbClr val="000000"/>
      </a:dk2>
      <a:lt2>
        <a:srgbClr val="757575"/>
      </a:lt2>
      <a:accent1>
        <a:srgbClr val="01579B"/>
      </a:accent1>
      <a:accent2>
        <a:srgbClr val="27C7BD"/>
      </a:accent2>
      <a:accent3>
        <a:srgbClr val="0099E8"/>
      </a:accent3>
      <a:accent4>
        <a:srgbClr val="51B9A3"/>
      </a:accent4>
      <a:accent5>
        <a:srgbClr val="FB8C00"/>
      </a:accent5>
      <a:accent6>
        <a:srgbClr val="FFAE88"/>
      </a:accent6>
      <a:hlink>
        <a:srgbClr val="0277BD"/>
      </a:hlink>
      <a:folHlink>
        <a:srgbClr val="0277B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